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sldIdLst>
    <p:sldId id="446" r:id="rId2"/>
    <p:sldId id="263" r:id="rId3"/>
    <p:sldId id="380" r:id="rId4"/>
    <p:sldId id="1153" r:id="rId5"/>
    <p:sldId id="447" r:id="rId6"/>
    <p:sldId id="448" r:id="rId7"/>
    <p:sldId id="449" r:id="rId8"/>
    <p:sldId id="450" r:id="rId9"/>
    <p:sldId id="451" r:id="rId10"/>
    <p:sldId id="452" r:id="rId11"/>
    <p:sldId id="453" r:id="rId12"/>
    <p:sldId id="454" r:id="rId13"/>
    <p:sldId id="435" r:id="rId14"/>
    <p:sldId id="417" r:id="rId15"/>
    <p:sldId id="421" r:id="rId16"/>
    <p:sldId id="422" r:id="rId17"/>
    <p:sldId id="423" r:id="rId18"/>
    <p:sldId id="259" r:id="rId19"/>
    <p:sldId id="1154" r:id="rId20"/>
    <p:sldId id="442" r:id="rId21"/>
    <p:sldId id="277" r:id="rId22"/>
    <p:sldId id="278" r:id="rId23"/>
    <p:sldId id="279" r:id="rId24"/>
    <p:sldId id="280" r:id="rId25"/>
    <p:sldId id="281" r:id="rId26"/>
    <p:sldId id="282" r:id="rId27"/>
    <p:sldId id="283" r:id="rId28"/>
    <p:sldId id="284" r:id="rId29"/>
    <p:sldId id="352" r:id="rId30"/>
    <p:sldId id="353" r:id="rId31"/>
    <p:sldId id="355" r:id="rId32"/>
    <p:sldId id="356" r:id="rId33"/>
    <p:sldId id="357" r:id="rId34"/>
    <p:sldId id="569" r:id="rId35"/>
    <p:sldId id="520" r:id="rId36"/>
    <p:sldId id="570" r:id="rId37"/>
    <p:sldId id="1150" r:id="rId38"/>
    <p:sldId id="358" r:id="rId39"/>
    <p:sldId id="359" r:id="rId40"/>
    <p:sldId id="360" r:id="rId41"/>
    <p:sldId id="361" r:id="rId42"/>
    <p:sldId id="362" r:id="rId43"/>
    <p:sldId id="434" r:id="rId44"/>
    <p:sldId id="419" r:id="rId45"/>
    <p:sldId id="445" r:id="rId46"/>
    <p:sldId id="378" r:id="rId47"/>
    <p:sldId id="354" r:id="rId48"/>
    <p:sldId id="1152" r:id="rId49"/>
    <p:sldId id="261" r:id="rId50"/>
    <p:sldId id="321" r:id="rId51"/>
    <p:sldId id="322" r:id="rId52"/>
    <p:sldId id="323" r:id="rId53"/>
    <p:sldId id="324" r:id="rId54"/>
    <p:sldId id="325" r:id="rId55"/>
    <p:sldId id="326" r:id="rId56"/>
    <p:sldId id="455" r:id="rId57"/>
    <p:sldId id="270" r:id="rId58"/>
    <p:sldId id="1151" r:id="rId59"/>
    <p:sldId id="320" r:id="rId60"/>
    <p:sldId id="316" r:id="rId61"/>
    <p:sldId id="317" r:id="rId62"/>
    <p:sldId id="318" r:id="rId63"/>
    <p:sldId id="319" r:id="rId6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D07267"/>
    <a:srgbClr val="EDECE5"/>
    <a:srgbClr val="5B9BD5"/>
    <a:srgbClr val="FCD0E6"/>
    <a:srgbClr val="2A5276"/>
    <a:srgbClr val="FFC5C7"/>
    <a:srgbClr val="F3D0D6"/>
    <a:srgbClr val="FFFF99"/>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86F916-B77A-4AF1-AB1C-59795985D641}" v="122" dt="2024-09-09T20:22:11.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autoAdjust="0"/>
    <p:restoredTop sz="94660"/>
  </p:normalViewPr>
  <p:slideViewPr>
    <p:cSldViewPr snapToGrid="0">
      <p:cViewPr varScale="1">
        <p:scale>
          <a:sx n="109" d="100"/>
          <a:sy n="109" d="100"/>
        </p:scale>
        <p:origin x="380" y="92"/>
      </p:cViewPr>
      <p:guideLst/>
    </p:cSldViewPr>
  </p:slideViewPr>
  <p:notesTextViewPr>
    <p:cViewPr>
      <p:scale>
        <a:sx n="1" d="1"/>
        <a:sy n="1" d="1"/>
      </p:scale>
      <p:origin x="0" y="0"/>
    </p:cViewPr>
  </p:notesTextViewPr>
  <p:sorterViewPr>
    <p:cViewPr>
      <p:scale>
        <a:sx n="100" d="100"/>
        <a:sy n="100" d="100"/>
      </p:scale>
      <p:origin x="0" y="-161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Lord" userId="b68276031ed32d04" providerId="LiveId" clId="{43CE717C-8DDE-42BC-8CC9-AF772D37DD9D}"/>
    <pc:docChg chg="undo redo custSel addSld delSld modSld">
      <pc:chgData name="Bill Lord" userId="b68276031ed32d04" providerId="LiveId" clId="{43CE717C-8DDE-42BC-8CC9-AF772D37DD9D}" dt="2022-09-14T20:48:25.153" v="3674" actId="33524"/>
      <pc:docMkLst>
        <pc:docMk/>
      </pc:docMkLst>
      <pc:sldChg chg="addSp delSp modSp mod setBg addAnim delAnim setClrOvrMap">
        <pc:chgData name="Bill Lord" userId="b68276031ed32d04" providerId="LiveId" clId="{43CE717C-8DDE-42BC-8CC9-AF772D37DD9D}" dt="2022-09-06T14:19:16.496" v="50" actId="208"/>
        <pc:sldMkLst>
          <pc:docMk/>
          <pc:sldMk cId="3999202283" sldId="256"/>
        </pc:sldMkLst>
        <pc:spChg chg="mod ord">
          <ac:chgData name="Bill Lord" userId="b68276031ed32d04" providerId="LiveId" clId="{43CE717C-8DDE-42BC-8CC9-AF772D37DD9D}" dt="2022-09-06T14:17:42.651" v="46" actId="26606"/>
          <ac:spMkLst>
            <pc:docMk/>
            <pc:sldMk cId="3999202283" sldId="256"/>
            <ac:spMk id="2" creationId="{00000000-0000-0000-0000-000000000000}"/>
          </ac:spMkLst>
        </pc:spChg>
        <pc:spChg chg="mod ord">
          <ac:chgData name="Bill Lord" userId="b68276031ed32d04" providerId="LiveId" clId="{43CE717C-8DDE-42BC-8CC9-AF772D37DD9D}" dt="2022-09-06T14:17:42.651" v="46" actId="26606"/>
          <ac:spMkLst>
            <pc:docMk/>
            <pc:sldMk cId="3999202283" sldId="256"/>
            <ac:spMk id="3" creationId="{00000000-0000-0000-0000-000000000000}"/>
          </ac:spMkLst>
        </pc:spChg>
        <pc:spChg chg="mod ord">
          <ac:chgData name="Bill Lord" userId="b68276031ed32d04" providerId="LiveId" clId="{43CE717C-8DDE-42BC-8CC9-AF772D37DD9D}" dt="2022-09-06T14:18:18.066" v="47" actId="207"/>
          <ac:spMkLst>
            <pc:docMk/>
            <pc:sldMk cId="3999202283" sldId="256"/>
            <ac:spMk id="4" creationId="{00000000-0000-0000-0000-000000000000}"/>
          </ac:spMkLst>
        </pc:spChg>
        <pc:spChg chg="add del">
          <ac:chgData name="Bill Lord" userId="b68276031ed32d04" providerId="LiveId" clId="{43CE717C-8DDE-42BC-8CC9-AF772D37DD9D}" dt="2022-09-06T14:12:36.050" v="18" actId="26606"/>
          <ac:spMkLst>
            <pc:docMk/>
            <pc:sldMk cId="3999202283" sldId="256"/>
            <ac:spMk id="9" creationId="{0671A8AE-40A1-4631-A6B8-581AFF065482}"/>
          </ac:spMkLst>
        </pc:spChg>
        <pc:spChg chg="add del">
          <ac:chgData name="Bill Lord" userId="b68276031ed32d04" providerId="LiveId" clId="{43CE717C-8DDE-42BC-8CC9-AF772D37DD9D}" dt="2022-09-06T14:12:36.050" v="18" actId="26606"/>
          <ac:spMkLst>
            <pc:docMk/>
            <pc:sldMk cId="3999202283" sldId="256"/>
            <ac:spMk id="10" creationId="{AB58EF07-17C2-48CF-ABB0-EEF1F17CB8F0}"/>
          </ac:spMkLst>
        </pc:spChg>
        <pc:spChg chg="add del">
          <ac:chgData name="Bill Lord" userId="b68276031ed32d04" providerId="LiveId" clId="{43CE717C-8DDE-42BC-8CC9-AF772D37DD9D}" dt="2022-09-06T14:12:36.050" v="18" actId="26606"/>
          <ac:spMkLst>
            <pc:docMk/>
            <pc:sldMk cId="3999202283" sldId="256"/>
            <ac:spMk id="11" creationId="{AF2F604E-43BE-4DC3-B983-E071523364F8}"/>
          </ac:spMkLst>
        </pc:spChg>
        <pc:spChg chg="add del">
          <ac:chgData name="Bill Lord" userId="b68276031ed32d04" providerId="LiveId" clId="{43CE717C-8DDE-42BC-8CC9-AF772D37DD9D}" dt="2022-09-06T14:12:04.236" v="12" actId="26606"/>
          <ac:spMkLst>
            <pc:docMk/>
            <pc:sldMk cId="3999202283" sldId="256"/>
            <ac:spMk id="12" creationId="{5A59F003-E00A-43F9-91DC-CC54E3B87466}"/>
          </ac:spMkLst>
        </pc:spChg>
        <pc:spChg chg="add del">
          <ac:chgData name="Bill Lord" userId="b68276031ed32d04" providerId="LiveId" clId="{43CE717C-8DDE-42BC-8CC9-AF772D37DD9D}" dt="2022-09-06T14:12:36.050" v="18" actId="26606"/>
          <ac:spMkLst>
            <pc:docMk/>
            <pc:sldMk cId="3999202283" sldId="256"/>
            <ac:spMk id="13" creationId="{08C9B587-E65E-4B52-B37C-ABEBB6E87928}"/>
          </ac:spMkLst>
        </pc:spChg>
        <pc:spChg chg="add del">
          <ac:chgData name="Bill Lord" userId="b68276031ed32d04" providerId="LiveId" clId="{43CE717C-8DDE-42BC-8CC9-AF772D37DD9D}" dt="2022-09-06T14:12:04.236" v="12" actId="26606"/>
          <ac:spMkLst>
            <pc:docMk/>
            <pc:sldMk cId="3999202283" sldId="256"/>
            <ac:spMk id="14" creationId="{D74A4382-E3AD-430A-9A1F-DFA3E0E77A7D}"/>
          </ac:spMkLst>
        </pc:spChg>
        <pc:spChg chg="add del">
          <ac:chgData name="Bill Lord" userId="b68276031ed32d04" providerId="LiveId" clId="{43CE717C-8DDE-42BC-8CC9-AF772D37DD9D}" dt="2022-09-06T14:12:41.781" v="22" actId="26606"/>
          <ac:spMkLst>
            <pc:docMk/>
            <pc:sldMk cId="3999202283" sldId="256"/>
            <ac:spMk id="15" creationId="{74426AB7-D619-4515-962A-BC83909EC015}"/>
          </ac:spMkLst>
        </pc:spChg>
        <pc:spChg chg="add del">
          <ac:chgData name="Bill Lord" userId="b68276031ed32d04" providerId="LiveId" clId="{43CE717C-8DDE-42BC-8CC9-AF772D37DD9D}" dt="2022-09-06T14:12:04.236" v="12" actId="26606"/>
          <ac:spMkLst>
            <pc:docMk/>
            <pc:sldMk cId="3999202283" sldId="256"/>
            <ac:spMk id="16" creationId="{79F40191-0F44-4FD1-82CC-ACB507C14BE6}"/>
          </ac:spMkLst>
        </pc:spChg>
        <pc:spChg chg="add del">
          <ac:chgData name="Bill Lord" userId="b68276031ed32d04" providerId="LiveId" clId="{43CE717C-8DDE-42BC-8CC9-AF772D37DD9D}" dt="2022-09-06T14:12:41.781" v="22" actId="26606"/>
          <ac:spMkLst>
            <pc:docMk/>
            <pc:sldMk cId="3999202283" sldId="256"/>
            <ac:spMk id="17" creationId="{DE47DF98-723F-4AAC-ABCF-CACBC438F78F}"/>
          </ac:spMkLst>
        </pc:spChg>
        <pc:spChg chg="add del">
          <ac:chgData name="Bill Lord" userId="b68276031ed32d04" providerId="LiveId" clId="{43CE717C-8DDE-42BC-8CC9-AF772D37DD9D}" dt="2022-09-06T14:12:20.994" v="14" actId="26606"/>
          <ac:spMkLst>
            <pc:docMk/>
            <pc:sldMk cId="3999202283" sldId="256"/>
            <ac:spMk id="18" creationId="{08C9B587-E65E-4B52-B37C-ABEBB6E87928}"/>
          </ac:spMkLst>
        </pc:spChg>
        <pc:spChg chg="add del">
          <ac:chgData name="Bill Lord" userId="b68276031ed32d04" providerId="LiveId" clId="{43CE717C-8DDE-42BC-8CC9-AF772D37DD9D}" dt="2022-09-06T14:12:20.994" v="14" actId="26606"/>
          <ac:spMkLst>
            <pc:docMk/>
            <pc:sldMk cId="3999202283" sldId="256"/>
            <ac:spMk id="19" creationId="{E91DC736-0EF8-4F87-9146-EBF1D2EE4D3D}"/>
          </ac:spMkLst>
        </pc:spChg>
        <pc:spChg chg="add del">
          <ac:chgData name="Bill Lord" userId="b68276031ed32d04" providerId="LiveId" clId="{43CE717C-8DDE-42BC-8CC9-AF772D37DD9D}" dt="2022-09-06T14:12:20.994" v="14" actId="26606"/>
          <ac:spMkLst>
            <pc:docMk/>
            <pc:sldMk cId="3999202283" sldId="256"/>
            <ac:spMk id="20" creationId="{097CD68E-23E3-4007-8847-CD0944C4F7BE}"/>
          </ac:spMkLst>
        </pc:spChg>
        <pc:spChg chg="add del">
          <ac:chgData name="Bill Lord" userId="b68276031ed32d04" providerId="LiveId" clId="{43CE717C-8DDE-42BC-8CC9-AF772D37DD9D}" dt="2022-09-06T14:12:20.994" v="14" actId="26606"/>
          <ac:spMkLst>
            <pc:docMk/>
            <pc:sldMk cId="3999202283" sldId="256"/>
            <ac:spMk id="21" creationId="{AF2F604E-43BE-4DC3-B983-E071523364F8}"/>
          </ac:spMkLst>
        </pc:spChg>
        <pc:spChg chg="add del">
          <ac:chgData name="Bill Lord" userId="b68276031ed32d04" providerId="LiveId" clId="{43CE717C-8DDE-42BC-8CC9-AF772D37DD9D}" dt="2022-09-06T14:16:41.865" v="37" actId="26606"/>
          <ac:spMkLst>
            <pc:docMk/>
            <pc:sldMk cId="3999202283" sldId="256"/>
            <ac:spMk id="23" creationId="{7D6547EF-5348-4B33-A900-D94E515357E1}"/>
          </ac:spMkLst>
        </pc:spChg>
        <pc:spChg chg="add del">
          <ac:chgData name="Bill Lord" userId="b68276031ed32d04" providerId="LiveId" clId="{43CE717C-8DDE-42BC-8CC9-AF772D37DD9D}" dt="2022-09-06T14:16:41.865" v="37" actId="26606"/>
          <ac:spMkLst>
            <pc:docMk/>
            <pc:sldMk cId="3999202283" sldId="256"/>
            <ac:spMk id="24" creationId="{F40CA114-B78B-4E3B-A785-96745276B6FB}"/>
          </ac:spMkLst>
        </pc:spChg>
        <pc:spChg chg="add del">
          <ac:chgData name="Bill Lord" userId="b68276031ed32d04" providerId="LiveId" clId="{43CE717C-8DDE-42BC-8CC9-AF772D37DD9D}" dt="2022-09-06T14:16:41.865" v="37" actId="26606"/>
          <ac:spMkLst>
            <pc:docMk/>
            <pc:sldMk cId="3999202283" sldId="256"/>
            <ac:spMk id="25" creationId="{F9EB06EB-33AC-4CE3-B146-B125AB095BDF}"/>
          </ac:spMkLst>
        </pc:spChg>
        <pc:spChg chg="add del">
          <ac:chgData name="Bill Lord" userId="b68276031ed32d04" providerId="LiveId" clId="{43CE717C-8DDE-42BC-8CC9-AF772D37DD9D}" dt="2022-09-06T14:16:47.008" v="39" actId="26606"/>
          <ac:spMkLst>
            <pc:docMk/>
            <pc:sldMk cId="3999202283" sldId="256"/>
            <ac:spMk id="27" creationId="{4D4677D2-D5AC-4CF9-9EED-2B89D0A1C212}"/>
          </ac:spMkLst>
        </pc:spChg>
        <pc:spChg chg="add del">
          <ac:chgData name="Bill Lord" userId="b68276031ed32d04" providerId="LiveId" clId="{43CE717C-8DDE-42BC-8CC9-AF772D37DD9D}" dt="2022-09-06T14:16:47.008" v="39" actId="26606"/>
          <ac:spMkLst>
            <pc:docMk/>
            <pc:sldMk cId="3999202283" sldId="256"/>
            <ac:spMk id="28" creationId="{C6D54F7E-825A-4BBA-815F-35CCA8B97786}"/>
          </ac:spMkLst>
        </pc:spChg>
        <pc:spChg chg="add del">
          <ac:chgData name="Bill Lord" userId="b68276031ed32d04" providerId="LiveId" clId="{43CE717C-8DDE-42BC-8CC9-AF772D37DD9D}" dt="2022-09-06T14:17:06.009" v="41" actId="26606"/>
          <ac:spMkLst>
            <pc:docMk/>
            <pc:sldMk cId="3999202283" sldId="256"/>
            <ac:spMk id="30" creationId="{303CC970-4826-4CED-8063-0FB676635452}"/>
          </ac:spMkLst>
        </pc:spChg>
        <pc:spChg chg="add del">
          <ac:chgData name="Bill Lord" userId="b68276031ed32d04" providerId="LiveId" clId="{43CE717C-8DDE-42BC-8CC9-AF772D37DD9D}" dt="2022-09-06T14:17:06.009" v="41" actId="26606"/>
          <ac:spMkLst>
            <pc:docMk/>
            <pc:sldMk cId="3999202283" sldId="256"/>
            <ac:spMk id="31" creationId="{14490D63-3365-45CC-AC50-705C1B76815F}"/>
          </ac:spMkLst>
        </pc:spChg>
        <pc:spChg chg="add del">
          <ac:chgData name="Bill Lord" userId="b68276031ed32d04" providerId="LiveId" clId="{43CE717C-8DDE-42BC-8CC9-AF772D37DD9D}" dt="2022-09-06T14:17:20.557" v="43" actId="26606"/>
          <ac:spMkLst>
            <pc:docMk/>
            <pc:sldMk cId="3999202283" sldId="256"/>
            <ac:spMk id="33" creationId="{5A59F003-E00A-43F9-91DC-CC54E3B87466}"/>
          </ac:spMkLst>
        </pc:spChg>
        <pc:spChg chg="add del">
          <ac:chgData name="Bill Lord" userId="b68276031ed32d04" providerId="LiveId" clId="{43CE717C-8DDE-42BC-8CC9-AF772D37DD9D}" dt="2022-09-06T14:17:20.557" v="43" actId="26606"/>
          <ac:spMkLst>
            <pc:docMk/>
            <pc:sldMk cId="3999202283" sldId="256"/>
            <ac:spMk id="34" creationId="{D74A4382-E3AD-430A-9A1F-DFA3E0E77A7D}"/>
          </ac:spMkLst>
        </pc:spChg>
        <pc:spChg chg="add del">
          <ac:chgData name="Bill Lord" userId="b68276031ed32d04" providerId="LiveId" clId="{43CE717C-8DDE-42BC-8CC9-AF772D37DD9D}" dt="2022-09-06T14:17:20.557" v="43" actId="26606"/>
          <ac:spMkLst>
            <pc:docMk/>
            <pc:sldMk cId="3999202283" sldId="256"/>
            <ac:spMk id="35" creationId="{79F40191-0F44-4FD1-82CC-ACB507C14BE6}"/>
          </ac:spMkLst>
        </pc:spChg>
        <pc:spChg chg="add del">
          <ac:chgData name="Bill Lord" userId="b68276031ed32d04" providerId="LiveId" clId="{43CE717C-8DDE-42BC-8CC9-AF772D37DD9D}" dt="2022-09-06T14:17:42.645" v="45" actId="26606"/>
          <ac:spMkLst>
            <pc:docMk/>
            <pc:sldMk cId="3999202283" sldId="256"/>
            <ac:spMk id="37" creationId="{C1DD1A8A-57D5-4A81-AD04-532B043C5611}"/>
          </ac:spMkLst>
        </pc:spChg>
        <pc:spChg chg="add del">
          <ac:chgData name="Bill Lord" userId="b68276031ed32d04" providerId="LiveId" clId="{43CE717C-8DDE-42BC-8CC9-AF772D37DD9D}" dt="2022-09-06T14:17:42.645" v="45" actId="26606"/>
          <ac:spMkLst>
            <pc:docMk/>
            <pc:sldMk cId="3999202283" sldId="256"/>
            <ac:spMk id="38" creationId="{007891EC-4501-44ED-A8C8-B11B6DB767AB}"/>
          </ac:spMkLst>
        </pc:spChg>
        <pc:spChg chg="add">
          <ac:chgData name="Bill Lord" userId="b68276031ed32d04" providerId="LiveId" clId="{43CE717C-8DDE-42BC-8CC9-AF772D37DD9D}" dt="2022-09-06T14:17:42.651" v="46" actId="26606"/>
          <ac:spMkLst>
            <pc:docMk/>
            <pc:sldMk cId="3999202283" sldId="256"/>
            <ac:spMk id="40" creationId="{F0A604E4-7307-451C-93BE-F1F7E1BF3BF8}"/>
          </ac:spMkLst>
        </pc:spChg>
        <pc:spChg chg="add">
          <ac:chgData name="Bill Lord" userId="b68276031ed32d04" providerId="LiveId" clId="{43CE717C-8DDE-42BC-8CC9-AF772D37DD9D}" dt="2022-09-06T14:17:42.651" v="46" actId="26606"/>
          <ac:spMkLst>
            <pc:docMk/>
            <pc:sldMk cId="3999202283" sldId="256"/>
            <ac:spMk id="41" creationId="{F7F3A0AA-35E5-4085-942B-737839030604}"/>
          </ac:spMkLst>
        </pc:spChg>
        <pc:spChg chg="add">
          <ac:chgData name="Bill Lord" userId="b68276031ed32d04" providerId="LiveId" clId="{43CE717C-8DDE-42BC-8CC9-AF772D37DD9D}" dt="2022-09-06T14:17:42.651" v="46" actId="26606"/>
          <ac:spMkLst>
            <pc:docMk/>
            <pc:sldMk cId="3999202283" sldId="256"/>
            <ac:spMk id="42" creationId="{402F5C38-C747-4173-ABBF-656E39E82130}"/>
          </ac:spMkLst>
        </pc:spChg>
        <pc:spChg chg="add">
          <ac:chgData name="Bill Lord" userId="b68276031ed32d04" providerId="LiveId" clId="{43CE717C-8DDE-42BC-8CC9-AF772D37DD9D}" dt="2022-09-06T14:17:42.651" v="46" actId="26606"/>
          <ac:spMkLst>
            <pc:docMk/>
            <pc:sldMk cId="3999202283" sldId="256"/>
            <ac:spMk id="43" creationId="{E37EECFC-A684-4391-AE85-4CDAF5565F61}"/>
          </ac:spMkLst>
        </pc:spChg>
        <pc:picChg chg="del">
          <ac:chgData name="Bill Lord" userId="b68276031ed32d04" providerId="LiveId" clId="{43CE717C-8DDE-42BC-8CC9-AF772D37DD9D}" dt="2022-09-06T14:10:54.898" v="8" actId="478"/>
          <ac:picMkLst>
            <pc:docMk/>
            <pc:sldMk cId="3999202283" sldId="256"/>
            <ac:picMk id="5" creationId="{00000000-0000-0000-0000-000000000000}"/>
          </ac:picMkLst>
        </pc:picChg>
        <pc:picChg chg="add mod ord">
          <ac:chgData name="Bill Lord" userId="b68276031ed32d04" providerId="LiveId" clId="{43CE717C-8DDE-42BC-8CC9-AF772D37DD9D}" dt="2022-09-06T14:19:16.496" v="50" actId="208"/>
          <ac:picMkLst>
            <pc:docMk/>
            <pc:sldMk cId="3999202283" sldId="256"/>
            <ac:picMk id="7" creationId="{8C177EFC-CC85-F2EF-7923-DF6F9584AC8C}"/>
          </ac:picMkLst>
        </pc:picChg>
        <pc:cxnChg chg="add del">
          <ac:chgData name="Bill Lord" userId="b68276031ed32d04" providerId="LiveId" clId="{43CE717C-8DDE-42BC-8CC9-AF772D37DD9D}" dt="2022-09-06T14:12:41.781" v="22" actId="26606"/>
          <ac:cxnSpMkLst>
            <pc:docMk/>
            <pc:sldMk cId="3999202283" sldId="256"/>
            <ac:cxnSpMk id="22" creationId="{EA29FC7C-9308-4FDE-8DCA-405668055B0F}"/>
          </ac:cxnSpMkLst>
        </pc:cxnChg>
      </pc:sldChg>
      <pc:sldChg chg="modSp mod">
        <pc:chgData name="Bill Lord" userId="b68276031ed32d04" providerId="LiveId" clId="{43CE717C-8DDE-42BC-8CC9-AF772D37DD9D}" dt="2022-09-14T20:32:57.279" v="3639" actId="20577"/>
        <pc:sldMkLst>
          <pc:docMk/>
          <pc:sldMk cId="3546567491" sldId="263"/>
        </pc:sldMkLst>
        <pc:spChg chg="mod">
          <ac:chgData name="Bill Lord" userId="b68276031ed32d04" providerId="LiveId" clId="{43CE717C-8DDE-42BC-8CC9-AF772D37DD9D}" dt="2022-09-14T20:32:57.279" v="3639" actId="20577"/>
          <ac:spMkLst>
            <pc:docMk/>
            <pc:sldMk cId="3546567491" sldId="263"/>
            <ac:spMk id="12" creationId="{00000000-0000-0000-0000-000000000000}"/>
          </ac:spMkLst>
        </pc:spChg>
      </pc:sldChg>
      <pc:sldChg chg="modSp mod">
        <pc:chgData name="Bill Lord" userId="b68276031ed32d04" providerId="LiveId" clId="{43CE717C-8DDE-42BC-8CC9-AF772D37DD9D}" dt="2022-09-14T14:17:21.209" v="3625" actId="20577"/>
        <pc:sldMkLst>
          <pc:docMk/>
          <pc:sldMk cId="3889015425" sldId="270"/>
        </pc:sldMkLst>
        <pc:spChg chg="mod">
          <ac:chgData name="Bill Lord" userId="b68276031ed32d04" providerId="LiveId" clId="{43CE717C-8DDE-42BC-8CC9-AF772D37DD9D}" dt="2022-09-14T14:17:21.209" v="3625" actId="20577"/>
          <ac:spMkLst>
            <pc:docMk/>
            <pc:sldMk cId="3889015425" sldId="270"/>
            <ac:spMk id="12" creationId="{00000000-0000-0000-0000-000000000000}"/>
          </ac:spMkLst>
        </pc:spChg>
      </pc:sldChg>
      <pc:sldChg chg="modSp mod">
        <pc:chgData name="Bill Lord" userId="b68276031ed32d04" providerId="LiveId" clId="{43CE717C-8DDE-42BC-8CC9-AF772D37DD9D}" dt="2022-09-06T14:10:36.683" v="2" actId="27636"/>
        <pc:sldMkLst>
          <pc:docMk/>
          <pc:sldMk cId="1626871119" sldId="316"/>
        </pc:sldMkLst>
        <pc:spChg chg="mod">
          <ac:chgData name="Bill Lord" userId="b68276031ed32d04" providerId="LiveId" clId="{43CE717C-8DDE-42BC-8CC9-AF772D37DD9D}" dt="2022-09-06T14:10:36.683" v="2" actId="27636"/>
          <ac:spMkLst>
            <pc:docMk/>
            <pc:sldMk cId="1626871119" sldId="316"/>
            <ac:spMk id="7" creationId="{00000000-0000-0000-0000-000000000000}"/>
          </ac:spMkLst>
        </pc:spChg>
      </pc:sldChg>
      <pc:sldChg chg="modSp mod">
        <pc:chgData name="Bill Lord" userId="b68276031ed32d04" providerId="LiveId" clId="{43CE717C-8DDE-42BC-8CC9-AF772D37DD9D}" dt="2022-09-06T14:10:36.683" v="3" actId="27636"/>
        <pc:sldMkLst>
          <pc:docMk/>
          <pc:sldMk cId="3027712314" sldId="317"/>
        </pc:sldMkLst>
        <pc:spChg chg="mod">
          <ac:chgData name="Bill Lord" userId="b68276031ed32d04" providerId="LiveId" clId="{43CE717C-8DDE-42BC-8CC9-AF772D37DD9D}" dt="2022-09-06T14:10:36.683" v="3" actId="27636"/>
          <ac:spMkLst>
            <pc:docMk/>
            <pc:sldMk cId="3027712314" sldId="317"/>
            <ac:spMk id="7" creationId="{00000000-0000-0000-0000-000000000000}"/>
          </ac:spMkLst>
        </pc:spChg>
      </pc:sldChg>
      <pc:sldChg chg="modSp mod">
        <pc:chgData name="Bill Lord" userId="b68276031ed32d04" providerId="LiveId" clId="{43CE717C-8DDE-42BC-8CC9-AF772D37DD9D}" dt="2022-09-06T14:10:36.683" v="4" actId="27636"/>
        <pc:sldMkLst>
          <pc:docMk/>
          <pc:sldMk cId="224679124" sldId="318"/>
        </pc:sldMkLst>
        <pc:spChg chg="mod">
          <ac:chgData name="Bill Lord" userId="b68276031ed32d04" providerId="LiveId" clId="{43CE717C-8DDE-42BC-8CC9-AF772D37DD9D}" dt="2022-09-06T14:10:36.683" v="4" actId="27636"/>
          <ac:spMkLst>
            <pc:docMk/>
            <pc:sldMk cId="224679124" sldId="318"/>
            <ac:spMk id="7" creationId="{00000000-0000-0000-0000-000000000000}"/>
          </ac:spMkLst>
        </pc:spChg>
      </pc:sldChg>
      <pc:sldChg chg="modSp mod">
        <pc:chgData name="Bill Lord" userId="b68276031ed32d04" providerId="LiveId" clId="{43CE717C-8DDE-42BC-8CC9-AF772D37DD9D}" dt="2022-09-06T14:10:36.683" v="5" actId="27636"/>
        <pc:sldMkLst>
          <pc:docMk/>
          <pc:sldMk cId="371008184" sldId="319"/>
        </pc:sldMkLst>
        <pc:spChg chg="mod">
          <ac:chgData name="Bill Lord" userId="b68276031ed32d04" providerId="LiveId" clId="{43CE717C-8DDE-42BC-8CC9-AF772D37DD9D}" dt="2022-09-06T14:10:36.683" v="5" actId="27636"/>
          <ac:spMkLst>
            <pc:docMk/>
            <pc:sldMk cId="371008184" sldId="319"/>
            <ac:spMk id="7" creationId="{00000000-0000-0000-0000-000000000000}"/>
          </ac:spMkLst>
        </pc:spChg>
      </pc:sldChg>
      <pc:sldChg chg="modSp mod">
        <pc:chgData name="Bill Lord" userId="b68276031ed32d04" providerId="LiveId" clId="{43CE717C-8DDE-42BC-8CC9-AF772D37DD9D}" dt="2022-09-06T14:10:36.676" v="1" actId="27636"/>
        <pc:sldMkLst>
          <pc:docMk/>
          <pc:sldMk cId="4106399683" sldId="320"/>
        </pc:sldMkLst>
        <pc:spChg chg="mod">
          <ac:chgData name="Bill Lord" userId="b68276031ed32d04" providerId="LiveId" clId="{43CE717C-8DDE-42BC-8CC9-AF772D37DD9D}" dt="2022-09-06T14:10:36.676" v="1" actId="27636"/>
          <ac:spMkLst>
            <pc:docMk/>
            <pc:sldMk cId="4106399683" sldId="320"/>
            <ac:spMk id="7" creationId="{00000000-0000-0000-0000-000000000000}"/>
          </ac:spMkLst>
        </pc:spChg>
      </pc:sldChg>
      <pc:sldChg chg="modSp mod">
        <pc:chgData name="Bill Lord" userId="b68276031ed32d04" providerId="LiveId" clId="{43CE717C-8DDE-42BC-8CC9-AF772D37DD9D}" dt="2022-09-14T20:48:25.153" v="3674" actId="33524"/>
        <pc:sldMkLst>
          <pc:docMk/>
          <pc:sldMk cId="3362753552" sldId="352"/>
        </pc:sldMkLst>
        <pc:spChg chg="mod">
          <ac:chgData name="Bill Lord" userId="b68276031ed32d04" providerId="LiveId" clId="{43CE717C-8DDE-42BC-8CC9-AF772D37DD9D}" dt="2022-09-14T20:48:25.153" v="3674" actId="33524"/>
          <ac:spMkLst>
            <pc:docMk/>
            <pc:sldMk cId="3362753552" sldId="352"/>
            <ac:spMk id="3" creationId="{00000000-0000-0000-0000-000000000000}"/>
          </ac:spMkLst>
        </pc:spChg>
      </pc:sldChg>
      <pc:sldChg chg="addSp delSp modSp mod">
        <pc:chgData name="Bill Lord" userId="b68276031ed32d04" providerId="LiveId" clId="{43CE717C-8DDE-42BC-8CC9-AF772D37DD9D}" dt="2022-09-14T13:04:36.173" v="2925" actId="20577"/>
        <pc:sldMkLst>
          <pc:docMk/>
          <pc:sldMk cId="1912812738" sldId="380"/>
        </pc:sldMkLst>
        <pc:spChg chg="mod">
          <ac:chgData name="Bill Lord" userId="b68276031ed32d04" providerId="LiveId" clId="{43CE717C-8DDE-42BC-8CC9-AF772D37DD9D}" dt="2022-09-14T13:04:26.415" v="2922" actId="20577"/>
          <ac:spMkLst>
            <pc:docMk/>
            <pc:sldMk cId="1912812738" sldId="380"/>
            <ac:spMk id="2" creationId="{00000000-0000-0000-0000-000000000000}"/>
          </ac:spMkLst>
        </pc:spChg>
        <pc:spChg chg="mod">
          <ac:chgData name="Bill Lord" userId="b68276031ed32d04" providerId="LiveId" clId="{43CE717C-8DDE-42BC-8CC9-AF772D37DD9D}" dt="2022-09-14T13:04:36.173" v="2925" actId="20577"/>
          <ac:spMkLst>
            <pc:docMk/>
            <pc:sldMk cId="1912812738" sldId="380"/>
            <ac:spMk id="4" creationId="{00000000-0000-0000-0000-000000000000}"/>
          </ac:spMkLst>
        </pc:spChg>
        <pc:spChg chg="add del mod">
          <ac:chgData name="Bill Lord" userId="b68276031ed32d04" providerId="LiveId" clId="{43CE717C-8DDE-42BC-8CC9-AF772D37DD9D}" dt="2022-09-14T12:54:06.699" v="2461" actId="478"/>
          <ac:spMkLst>
            <pc:docMk/>
            <pc:sldMk cId="1912812738" sldId="380"/>
            <ac:spMk id="5" creationId="{BC7FED0F-4BA8-EE3B-FE3D-F92D32180F16}"/>
          </ac:spMkLst>
        </pc:spChg>
        <pc:picChg chg="add del mod modCrop">
          <ac:chgData name="Bill Lord" userId="b68276031ed32d04" providerId="LiveId" clId="{43CE717C-8DDE-42BC-8CC9-AF772D37DD9D}" dt="2022-09-13T19:01:23.539" v="163" actId="478"/>
          <ac:picMkLst>
            <pc:docMk/>
            <pc:sldMk cId="1912812738" sldId="380"/>
            <ac:picMk id="7" creationId="{DD9F577D-EE49-6BB5-93D4-95D410C628E7}"/>
          </ac:picMkLst>
        </pc:picChg>
      </pc:sldChg>
      <pc:sldChg chg="addSp delSp modSp mod">
        <pc:chgData name="Bill Lord" userId="b68276031ed32d04" providerId="LiveId" clId="{43CE717C-8DDE-42BC-8CC9-AF772D37DD9D}" dt="2022-09-13T19:39:11.975" v="759" actId="14100"/>
        <pc:sldMkLst>
          <pc:docMk/>
          <pc:sldMk cId="2842268356" sldId="396"/>
        </pc:sldMkLst>
        <pc:spChg chg="mod ord topLvl">
          <ac:chgData name="Bill Lord" userId="b68276031ed32d04" providerId="LiveId" clId="{43CE717C-8DDE-42BC-8CC9-AF772D37DD9D}" dt="2022-09-13T19:39:11.975" v="759" actId="14100"/>
          <ac:spMkLst>
            <pc:docMk/>
            <pc:sldMk cId="2842268356" sldId="396"/>
            <ac:spMk id="2" creationId="{00000000-0000-0000-0000-000000000000}"/>
          </ac:spMkLst>
        </pc:spChg>
        <pc:spChg chg="add mod">
          <ac:chgData name="Bill Lord" userId="b68276031ed32d04" providerId="LiveId" clId="{43CE717C-8DDE-42BC-8CC9-AF772D37DD9D}" dt="2022-09-13T19:37:59.530" v="752" actId="165"/>
          <ac:spMkLst>
            <pc:docMk/>
            <pc:sldMk cId="2842268356" sldId="396"/>
            <ac:spMk id="21" creationId="{2D551248-8BFB-0AD6-1DDE-5B990880289E}"/>
          </ac:spMkLst>
        </pc:spChg>
        <pc:spChg chg="add mod">
          <ac:chgData name="Bill Lord" userId="b68276031ed32d04" providerId="LiveId" clId="{43CE717C-8DDE-42BC-8CC9-AF772D37DD9D}" dt="2022-09-13T19:37:59.530" v="752" actId="165"/>
          <ac:spMkLst>
            <pc:docMk/>
            <pc:sldMk cId="2842268356" sldId="396"/>
            <ac:spMk id="22" creationId="{E0525602-B124-B8F2-54F7-F9DEB967B642}"/>
          </ac:spMkLst>
        </pc:spChg>
        <pc:spChg chg="add mod">
          <ac:chgData name="Bill Lord" userId="b68276031ed32d04" providerId="LiveId" clId="{43CE717C-8DDE-42BC-8CC9-AF772D37DD9D}" dt="2022-09-13T19:37:59.530" v="752" actId="165"/>
          <ac:spMkLst>
            <pc:docMk/>
            <pc:sldMk cId="2842268356" sldId="396"/>
            <ac:spMk id="23" creationId="{87117532-96D8-FA3A-FB56-CBC3EF8F080E}"/>
          </ac:spMkLst>
        </pc:spChg>
        <pc:spChg chg="add mod">
          <ac:chgData name="Bill Lord" userId="b68276031ed32d04" providerId="LiveId" clId="{43CE717C-8DDE-42BC-8CC9-AF772D37DD9D}" dt="2022-09-13T19:37:59.530" v="752" actId="165"/>
          <ac:spMkLst>
            <pc:docMk/>
            <pc:sldMk cId="2842268356" sldId="396"/>
            <ac:spMk id="24" creationId="{5045DFEC-8F2E-D148-6E61-DA4DBEB5F58C}"/>
          </ac:spMkLst>
        </pc:spChg>
        <pc:grpChg chg="add mod topLvl">
          <ac:chgData name="Bill Lord" userId="b68276031ed32d04" providerId="LiveId" clId="{43CE717C-8DDE-42BC-8CC9-AF772D37DD9D}" dt="2022-09-13T19:38:58.424" v="758" actId="14100"/>
          <ac:grpSpMkLst>
            <pc:docMk/>
            <pc:sldMk cId="2842268356" sldId="396"/>
            <ac:grpSpMk id="25" creationId="{9D4C6E90-E193-151D-1CAE-97D938593025}"/>
          </ac:grpSpMkLst>
        </pc:grpChg>
        <pc:grpChg chg="add del mod">
          <ac:chgData name="Bill Lord" userId="b68276031ed32d04" providerId="LiveId" clId="{43CE717C-8DDE-42BC-8CC9-AF772D37DD9D}" dt="2022-09-13T19:37:59.530" v="752" actId="165"/>
          <ac:grpSpMkLst>
            <pc:docMk/>
            <pc:sldMk cId="2842268356" sldId="396"/>
            <ac:grpSpMk id="26" creationId="{DEEC1F75-A9B5-5DD7-6AD5-25C85CF97ECF}"/>
          </ac:grpSpMkLst>
        </pc:grpChg>
        <pc:picChg chg="del">
          <ac:chgData name="Bill Lord" userId="b68276031ed32d04" providerId="LiveId" clId="{43CE717C-8DDE-42BC-8CC9-AF772D37DD9D}" dt="2022-09-13T19:02:14.289" v="164" actId="478"/>
          <ac:picMkLst>
            <pc:docMk/>
            <pc:sldMk cId="2842268356" sldId="396"/>
            <ac:picMk id="4" creationId="{00000000-0000-0000-0000-000000000000}"/>
          </ac:picMkLst>
        </pc:picChg>
        <pc:picChg chg="add del mod modCrop">
          <ac:chgData name="Bill Lord" userId="b68276031ed32d04" providerId="LiveId" clId="{43CE717C-8DDE-42BC-8CC9-AF772D37DD9D}" dt="2022-09-13T19:04:03.912" v="170" actId="21"/>
          <ac:picMkLst>
            <pc:docMk/>
            <pc:sldMk cId="2842268356" sldId="396"/>
            <ac:picMk id="5" creationId="{9BAA8460-A82B-5530-20B8-4109DCF2F3E4}"/>
          </ac:picMkLst>
        </pc:picChg>
        <pc:picChg chg="del mod">
          <ac:chgData name="Bill Lord" userId="b68276031ed32d04" providerId="LiveId" clId="{43CE717C-8DDE-42BC-8CC9-AF772D37DD9D}" dt="2022-09-13T19:04:31.759" v="174" actId="478"/>
          <ac:picMkLst>
            <pc:docMk/>
            <pc:sldMk cId="2842268356" sldId="396"/>
            <ac:picMk id="6" creationId="{A01DD65C-F134-A4D0-9839-92EBC8D8E415}"/>
          </ac:picMkLst>
        </pc:picChg>
        <pc:picChg chg="mod">
          <ac:chgData name="Bill Lord" userId="b68276031ed32d04" providerId="LiveId" clId="{43CE717C-8DDE-42BC-8CC9-AF772D37DD9D}" dt="2022-09-13T19:04:48.656" v="176" actId="14100"/>
          <ac:picMkLst>
            <pc:docMk/>
            <pc:sldMk cId="2842268356" sldId="396"/>
            <ac:picMk id="7" creationId="{A031AA6B-4620-20C2-9882-A0BA7DC778BB}"/>
          </ac:picMkLst>
        </pc:picChg>
        <pc:picChg chg="add del mod modCrop">
          <ac:chgData name="Bill Lord" userId="b68276031ed32d04" providerId="LiveId" clId="{43CE717C-8DDE-42BC-8CC9-AF772D37DD9D}" dt="2022-09-13T19:05:47.665" v="182" actId="21"/>
          <ac:picMkLst>
            <pc:docMk/>
            <pc:sldMk cId="2842268356" sldId="396"/>
            <ac:picMk id="9" creationId="{5913C325-92F3-7DE2-A413-A886AB98019C}"/>
          </ac:picMkLst>
        </pc:picChg>
        <pc:picChg chg="mod">
          <ac:chgData name="Bill Lord" userId="b68276031ed32d04" providerId="LiveId" clId="{43CE717C-8DDE-42BC-8CC9-AF772D37DD9D}" dt="2022-09-13T19:06:09.689" v="184" actId="14100"/>
          <ac:picMkLst>
            <pc:docMk/>
            <pc:sldMk cId="2842268356" sldId="396"/>
            <ac:picMk id="10" creationId="{94E39EDB-7246-9FA7-BC74-C49D5DD12470}"/>
          </ac:picMkLst>
        </pc:picChg>
        <pc:picChg chg="add del mod modCrop">
          <ac:chgData name="Bill Lord" userId="b68276031ed32d04" providerId="LiveId" clId="{43CE717C-8DDE-42BC-8CC9-AF772D37DD9D}" dt="2022-09-13T19:08:12.958" v="190" actId="21"/>
          <ac:picMkLst>
            <pc:docMk/>
            <pc:sldMk cId="2842268356" sldId="396"/>
            <ac:picMk id="12" creationId="{0558E418-6942-17C1-4E94-44294D804A75}"/>
          </ac:picMkLst>
        </pc:picChg>
        <pc:picChg chg="mod">
          <ac:chgData name="Bill Lord" userId="b68276031ed32d04" providerId="LiveId" clId="{43CE717C-8DDE-42BC-8CC9-AF772D37DD9D}" dt="2022-09-13T19:36:35.304" v="741" actId="1035"/>
          <ac:picMkLst>
            <pc:docMk/>
            <pc:sldMk cId="2842268356" sldId="396"/>
            <ac:picMk id="13" creationId="{69DBAAA6-C9FF-4D26-369B-60B10001E60E}"/>
          </ac:picMkLst>
        </pc:picChg>
        <pc:picChg chg="add del mod modCrop">
          <ac:chgData name="Bill Lord" userId="b68276031ed32d04" providerId="LiveId" clId="{43CE717C-8DDE-42BC-8CC9-AF772D37DD9D}" dt="2022-09-13T19:11:04.996" v="199" actId="21"/>
          <ac:picMkLst>
            <pc:docMk/>
            <pc:sldMk cId="2842268356" sldId="396"/>
            <ac:picMk id="15" creationId="{7F55AA28-CEC6-3EBC-03FB-DFB2A29148E2}"/>
          </ac:picMkLst>
        </pc:picChg>
        <pc:picChg chg="mod">
          <ac:chgData name="Bill Lord" userId="b68276031ed32d04" providerId="LiveId" clId="{43CE717C-8DDE-42BC-8CC9-AF772D37DD9D}" dt="2022-09-13T19:15:51.034" v="286" actId="1037"/>
          <ac:picMkLst>
            <pc:docMk/>
            <pc:sldMk cId="2842268356" sldId="396"/>
            <ac:picMk id="16" creationId="{5B2533C1-6470-8BDE-B71C-DBDA852FE3D8}"/>
          </ac:picMkLst>
        </pc:picChg>
        <pc:picChg chg="add del mod modCrop">
          <ac:chgData name="Bill Lord" userId="b68276031ed32d04" providerId="LiveId" clId="{43CE717C-8DDE-42BC-8CC9-AF772D37DD9D}" dt="2022-09-13T19:14:53.059" v="237" actId="21"/>
          <ac:picMkLst>
            <pc:docMk/>
            <pc:sldMk cId="2842268356" sldId="396"/>
            <ac:picMk id="18" creationId="{D89AFC45-DFED-8333-323A-524E1AF846B8}"/>
          </ac:picMkLst>
        </pc:picChg>
        <pc:picChg chg="mod">
          <ac:chgData name="Bill Lord" userId="b68276031ed32d04" providerId="LiveId" clId="{43CE717C-8DDE-42BC-8CC9-AF772D37DD9D}" dt="2022-09-13T19:15:51.034" v="286" actId="1037"/>
          <ac:picMkLst>
            <pc:docMk/>
            <pc:sldMk cId="2842268356" sldId="396"/>
            <ac:picMk id="19" creationId="{081B1A0B-1250-6DDC-834F-52288779F136}"/>
          </ac:picMkLst>
        </pc:picChg>
        <pc:picChg chg="add mod">
          <ac:chgData name="Bill Lord" userId="b68276031ed32d04" providerId="LiveId" clId="{43CE717C-8DDE-42BC-8CC9-AF772D37DD9D}" dt="2022-09-13T19:37:59.530" v="752" actId="165"/>
          <ac:picMkLst>
            <pc:docMk/>
            <pc:sldMk cId="2842268356" sldId="396"/>
            <ac:picMk id="20" creationId="{37D31876-3383-E4A2-A318-22124A081685}"/>
          </ac:picMkLst>
        </pc:picChg>
      </pc:sldChg>
      <pc:sldChg chg="del">
        <pc:chgData name="Bill Lord" userId="b68276031ed32d04" providerId="LiveId" clId="{43CE717C-8DDE-42BC-8CC9-AF772D37DD9D}" dt="2022-09-06T14:22:20.114" v="51" actId="47"/>
        <pc:sldMkLst>
          <pc:docMk/>
          <pc:sldMk cId="3465330878" sldId="402"/>
        </pc:sldMkLst>
      </pc:sldChg>
      <pc:sldChg chg="del">
        <pc:chgData name="Bill Lord" userId="b68276031ed32d04" providerId="LiveId" clId="{43CE717C-8DDE-42BC-8CC9-AF772D37DD9D}" dt="2022-09-06T14:22:21.074" v="52" actId="47"/>
        <pc:sldMkLst>
          <pc:docMk/>
          <pc:sldMk cId="460527543" sldId="403"/>
        </pc:sldMkLst>
      </pc:sldChg>
      <pc:sldChg chg="del">
        <pc:chgData name="Bill Lord" userId="b68276031ed32d04" providerId="LiveId" clId="{43CE717C-8DDE-42BC-8CC9-AF772D37DD9D}" dt="2022-09-06T14:22:22.003" v="53" actId="47"/>
        <pc:sldMkLst>
          <pc:docMk/>
          <pc:sldMk cId="2123265675" sldId="404"/>
        </pc:sldMkLst>
      </pc:sldChg>
      <pc:sldChg chg="del">
        <pc:chgData name="Bill Lord" userId="b68276031ed32d04" providerId="LiveId" clId="{43CE717C-8DDE-42BC-8CC9-AF772D37DD9D}" dt="2022-09-06T14:22:23.021" v="54" actId="47"/>
        <pc:sldMkLst>
          <pc:docMk/>
          <pc:sldMk cId="3841388825" sldId="405"/>
        </pc:sldMkLst>
      </pc:sldChg>
      <pc:sldChg chg="del">
        <pc:chgData name="Bill Lord" userId="b68276031ed32d04" providerId="LiveId" clId="{43CE717C-8DDE-42BC-8CC9-AF772D37DD9D}" dt="2022-09-14T13:23:28.439" v="3488" actId="47"/>
        <pc:sldMkLst>
          <pc:docMk/>
          <pc:sldMk cId="512406155" sldId="413"/>
        </pc:sldMkLst>
      </pc:sldChg>
      <pc:sldChg chg="del">
        <pc:chgData name="Bill Lord" userId="b68276031ed32d04" providerId="LiveId" clId="{43CE717C-8DDE-42BC-8CC9-AF772D37DD9D}" dt="2022-09-14T13:24:44.208" v="3491" actId="47"/>
        <pc:sldMkLst>
          <pc:docMk/>
          <pc:sldMk cId="1634167559" sldId="414"/>
        </pc:sldMkLst>
      </pc:sldChg>
      <pc:sldChg chg="del">
        <pc:chgData name="Bill Lord" userId="b68276031ed32d04" providerId="LiveId" clId="{43CE717C-8DDE-42BC-8CC9-AF772D37DD9D}" dt="2022-09-14T13:24:52.706" v="3492" actId="47"/>
        <pc:sldMkLst>
          <pc:docMk/>
          <pc:sldMk cId="3341520319" sldId="415"/>
        </pc:sldMkLst>
      </pc:sldChg>
      <pc:sldChg chg="del">
        <pc:chgData name="Bill Lord" userId="b68276031ed32d04" providerId="LiveId" clId="{43CE717C-8DDE-42BC-8CC9-AF772D37DD9D}" dt="2022-09-14T13:24:30.125" v="3490" actId="47"/>
        <pc:sldMkLst>
          <pc:docMk/>
          <pc:sldMk cId="3855388860" sldId="416"/>
        </pc:sldMkLst>
      </pc:sldChg>
      <pc:sldChg chg="delSp modSp mod">
        <pc:chgData name="Bill Lord" userId="b68276031ed32d04" providerId="LiveId" clId="{43CE717C-8DDE-42BC-8CC9-AF772D37DD9D}" dt="2022-09-14T20:46:28.634" v="3673" actId="478"/>
        <pc:sldMkLst>
          <pc:docMk/>
          <pc:sldMk cId="3919027153" sldId="417"/>
        </pc:sldMkLst>
        <pc:spChg chg="del">
          <ac:chgData name="Bill Lord" userId="b68276031ed32d04" providerId="LiveId" clId="{43CE717C-8DDE-42BC-8CC9-AF772D37DD9D}" dt="2022-09-14T20:46:28.634" v="3673" actId="478"/>
          <ac:spMkLst>
            <pc:docMk/>
            <pc:sldMk cId="3919027153" sldId="417"/>
            <ac:spMk id="2" creationId="{00000000-0000-0000-0000-000000000000}"/>
          </ac:spMkLst>
        </pc:spChg>
        <pc:spChg chg="del">
          <ac:chgData name="Bill Lord" userId="b68276031ed32d04" providerId="LiveId" clId="{43CE717C-8DDE-42BC-8CC9-AF772D37DD9D}" dt="2022-09-14T20:46:24.588" v="3672" actId="478"/>
          <ac:spMkLst>
            <pc:docMk/>
            <pc:sldMk cId="3919027153" sldId="417"/>
            <ac:spMk id="3" creationId="{00000000-0000-0000-0000-000000000000}"/>
          </ac:spMkLst>
        </pc:spChg>
        <pc:spChg chg="mod">
          <ac:chgData name="Bill Lord" userId="b68276031ed32d04" providerId="LiveId" clId="{43CE717C-8DDE-42BC-8CC9-AF772D37DD9D}" dt="2022-09-14T20:45:48.289" v="3671" actId="20577"/>
          <ac:spMkLst>
            <pc:docMk/>
            <pc:sldMk cId="3919027153" sldId="417"/>
            <ac:spMk id="25602" creationId="{00000000-0000-0000-0000-000000000000}"/>
          </ac:spMkLst>
        </pc:spChg>
      </pc:sldChg>
      <pc:sldChg chg="del">
        <pc:chgData name="Bill Lord" userId="b68276031ed32d04" providerId="LiveId" clId="{43CE717C-8DDE-42BC-8CC9-AF772D37DD9D}" dt="2022-09-14T13:23:45.211" v="3489" actId="47"/>
        <pc:sldMkLst>
          <pc:docMk/>
          <pc:sldMk cId="1454814540" sldId="418"/>
        </pc:sldMkLst>
      </pc:sldChg>
      <pc:sldChg chg="modSp mod">
        <pc:chgData name="Bill Lord" userId="b68276031ed32d04" providerId="LiveId" clId="{43CE717C-8DDE-42BC-8CC9-AF772D37DD9D}" dt="2022-09-14T13:31:38.365" v="3497" actId="20577"/>
        <pc:sldMkLst>
          <pc:docMk/>
          <pc:sldMk cId="3115713093" sldId="422"/>
        </pc:sldMkLst>
        <pc:spChg chg="mod">
          <ac:chgData name="Bill Lord" userId="b68276031ed32d04" providerId="LiveId" clId="{43CE717C-8DDE-42BC-8CC9-AF772D37DD9D}" dt="2022-09-14T13:31:38.365" v="3497" actId="20577"/>
          <ac:spMkLst>
            <pc:docMk/>
            <pc:sldMk cId="3115713093" sldId="422"/>
            <ac:spMk id="4" creationId="{00000000-0000-0000-0000-000000000000}"/>
          </ac:spMkLst>
        </pc:spChg>
      </pc:sldChg>
      <pc:sldChg chg="del">
        <pc:chgData name="Bill Lord" userId="b68276031ed32d04" providerId="LiveId" clId="{43CE717C-8DDE-42BC-8CC9-AF772D37DD9D}" dt="2022-09-14T13:25:22.366" v="3494" actId="47"/>
        <pc:sldMkLst>
          <pc:docMk/>
          <pc:sldMk cId="3013124033" sldId="424"/>
        </pc:sldMkLst>
      </pc:sldChg>
      <pc:sldChg chg="addSp delSp modSp add del mod">
        <pc:chgData name="Bill Lord" userId="b68276031ed32d04" providerId="LiveId" clId="{43CE717C-8DDE-42BC-8CC9-AF772D37DD9D}" dt="2022-09-14T13:25:17.681" v="3493" actId="47"/>
        <pc:sldMkLst>
          <pc:docMk/>
          <pc:sldMk cId="3505145029" sldId="425"/>
        </pc:sldMkLst>
        <pc:picChg chg="mod">
          <ac:chgData name="Bill Lord" userId="b68276031ed32d04" providerId="LiveId" clId="{43CE717C-8DDE-42BC-8CC9-AF772D37DD9D}" dt="2022-09-13T12:01:03.195" v="160" actId="1076"/>
          <ac:picMkLst>
            <pc:docMk/>
            <pc:sldMk cId="3505145029" sldId="425"/>
            <ac:picMk id="2" creationId="{C2555427-A638-5A03-8A4F-85FD12204264}"/>
          </ac:picMkLst>
        </pc:picChg>
        <pc:picChg chg="add mod modCrop">
          <ac:chgData name="Bill Lord" userId="b68276031ed32d04" providerId="LiveId" clId="{43CE717C-8DDE-42BC-8CC9-AF772D37DD9D}" dt="2022-09-13T12:01:12.363" v="162" actId="14100"/>
          <ac:picMkLst>
            <pc:docMk/>
            <pc:sldMk cId="3505145029" sldId="425"/>
            <ac:picMk id="5" creationId="{90FE94E2-7BC8-37B4-8D1D-AD8144698B98}"/>
          </ac:picMkLst>
        </pc:picChg>
        <pc:picChg chg="del mod modCrop">
          <ac:chgData name="Bill Lord" userId="b68276031ed32d04" providerId="LiveId" clId="{43CE717C-8DDE-42BC-8CC9-AF772D37DD9D}" dt="2022-09-13T11:58:55.265" v="153" actId="21"/>
          <ac:picMkLst>
            <pc:docMk/>
            <pc:sldMk cId="3505145029" sldId="425"/>
            <ac:picMk id="13" creationId="{00000000-0000-0000-0000-000000000000}"/>
          </ac:picMkLst>
        </pc:picChg>
      </pc:sldChg>
      <pc:sldChg chg="addSp delSp modSp add mod">
        <pc:chgData name="Bill Lord" userId="b68276031ed32d04" providerId="LiveId" clId="{43CE717C-8DDE-42BC-8CC9-AF772D37DD9D}" dt="2022-09-14T13:19:25.827" v="3479" actId="403"/>
        <pc:sldMkLst>
          <pc:docMk/>
          <pc:sldMk cId="1460430023" sldId="426"/>
        </pc:sldMkLst>
        <pc:spChg chg="mod ord">
          <ac:chgData name="Bill Lord" userId="b68276031ed32d04" providerId="LiveId" clId="{43CE717C-8DDE-42BC-8CC9-AF772D37DD9D}" dt="2022-09-14T13:19:25.827" v="3479" actId="403"/>
          <ac:spMkLst>
            <pc:docMk/>
            <pc:sldMk cId="1460430023" sldId="426"/>
            <ac:spMk id="2" creationId="{00000000-0000-0000-0000-000000000000}"/>
          </ac:spMkLst>
        </pc:spChg>
        <pc:spChg chg="add mod">
          <ac:chgData name="Bill Lord" userId="b68276031ed32d04" providerId="LiveId" clId="{43CE717C-8DDE-42BC-8CC9-AF772D37DD9D}" dt="2022-09-13T20:40:28.753" v="906"/>
          <ac:spMkLst>
            <pc:docMk/>
            <pc:sldMk cId="1460430023" sldId="426"/>
            <ac:spMk id="6" creationId="{72F37298-B485-1C6F-2EC7-55A2A9B10505}"/>
          </ac:spMkLst>
        </pc:spChg>
        <pc:grpChg chg="del">
          <ac:chgData name="Bill Lord" userId="b68276031ed32d04" providerId="LiveId" clId="{43CE717C-8DDE-42BC-8CC9-AF772D37DD9D}" dt="2022-09-13T20:19:09.725" v="771" actId="478"/>
          <ac:grpSpMkLst>
            <pc:docMk/>
            <pc:sldMk cId="1460430023" sldId="426"/>
            <ac:grpSpMk id="25" creationId="{9D4C6E90-E193-151D-1CAE-97D938593025}"/>
          </ac:grpSpMkLst>
        </pc:grpChg>
        <pc:picChg chg="add del mod modCrop">
          <ac:chgData name="Bill Lord" userId="b68276031ed32d04" providerId="LiveId" clId="{43CE717C-8DDE-42BC-8CC9-AF772D37DD9D}" dt="2022-09-13T20:18:42.320" v="767" actId="21"/>
          <ac:picMkLst>
            <pc:docMk/>
            <pc:sldMk cId="1460430023" sldId="426"/>
            <ac:picMk id="4" creationId="{E994E813-8690-369A-9954-ED4071355878}"/>
          </ac:picMkLst>
        </pc:picChg>
        <pc:picChg chg="mod">
          <ac:chgData name="Bill Lord" userId="b68276031ed32d04" providerId="LiveId" clId="{43CE717C-8DDE-42BC-8CC9-AF772D37DD9D}" dt="2022-09-13T20:19:04.294" v="769" actId="14100"/>
          <ac:picMkLst>
            <pc:docMk/>
            <pc:sldMk cId="1460430023" sldId="426"/>
            <ac:picMk id="5" creationId="{51E01B66-964E-287C-F150-3D985CEFE35B}"/>
          </ac:picMkLst>
        </pc:picChg>
        <pc:picChg chg="del">
          <ac:chgData name="Bill Lord" userId="b68276031ed32d04" providerId="LiveId" clId="{43CE717C-8DDE-42BC-8CC9-AF772D37DD9D}" dt="2022-09-13T20:17:45.285" v="761" actId="478"/>
          <ac:picMkLst>
            <pc:docMk/>
            <pc:sldMk cId="1460430023" sldId="426"/>
            <ac:picMk id="7" creationId="{A031AA6B-4620-20C2-9882-A0BA7DC778BB}"/>
          </ac:picMkLst>
        </pc:picChg>
        <pc:picChg chg="del">
          <ac:chgData name="Bill Lord" userId="b68276031ed32d04" providerId="LiveId" clId="{43CE717C-8DDE-42BC-8CC9-AF772D37DD9D}" dt="2022-09-13T20:17:45.285" v="761" actId="478"/>
          <ac:picMkLst>
            <pc:docMk/>
            <pc:sldMk cId="1460430023" sldId="426"/>
            <ac:picMk id="10" creationId="{94E39EDB-7246-9FA7-BC74-C49D5DD12470}"/>
          </ac:picMkLst>
        </pc:picChg>
        <pc:picChg chg="del">
          <ac:chgData name="Bill Lord" userId="b68276031ed32d04" providerId="LiveId" clId="{43CE717C-8DDE-42BC-8CC9-AF772D37DD9D}" dt="2022-09-13T20:17:45.285" v="761" actId="478"/>
          <ac:picMkLst>
            <pc:docMk/>
            <pc:sldMk cId="1460430023" sldId="426"/>
            <ac:picMk id="13" creationId="{69DBAAA6-C9FF-4D26-369B-60B10001E60E}"/>
          </ac:picMkLst>
        </pc:picChg>
        <pc:picChg chg="del">
          <ac:chgData name="Bill Lord" userId="b68276031ed32d04" providerId="LiveId" clId="{43CE717C-8DDE-42BC-8CC9-AF772D37DD9D}" dt="2022-09-13T20:17:45.285" v="761" actId="478"/>
          <ac:picMkLst>
            <pc:docMk/>
            <pc:sldMk cId="1460430023" sldId="426"/>
            <ac:picMk id="16" creationId="{5B2533C1-6470-8BDE-B71C-DBDA852FE3D8}"/>
          </ac:picMkLst>
        </pc:picChg>
        <pc:picChg chg="del">
          <ac:chgData name="Bill Lord" userId="b68276031ed32d04" providerId="LiveId" clId="{43CE717C-8DDE-42BC-8CC9-AF772D37DD9D}" dt="2022-09-13T20:17:45.285" v="761" actId="478"/>
          <ac:picMkLst>
            <pc:docMk/>
            <pc:sldMk cId="1460430023" sldId="426"/>
            <ac:picMk id="19" creationId="{081B1A0B-1250-6DDC-834F-52288779F136}"/>
          </ac:picMkLst>
        </pc:picChg>
      </pc:sldChg>
      <pc:sldChg chg="addSp delSp modSp add mod">
        <pc:chgData name="Bill Lord" userId="b68276031ed32d04" providerId="LiveId" clId="{43CE717C-8DDE-42BC-8CC9-AF772D37DD9D}" dt="2022-09-14T13:20:01.367" v="3485" actId="14100"/>
        <pc:sldMkLst>
          <pc:docMk/>
          <pc:sldMk cId="2097100758" sldId="427"/>
        </pc:sldMkLst>
        <pc:spChg chg="mod">
          <ac:chgData name="Bill Lord" userId="b68276031ed32d04" providerId="LiveId" clId="{43CE717C-8DDE-42BC-8CC9-AF772D37DD9D}" dt="2022-09-14T13:20:01.367" v="3485" actId="14100"/>
          <ac:spMkLst>
            <pc:docMk/>
            <pc:sldMk cId="2097100758" sldId="427"/>
            <ac:spMk id="2" creationId="{00000000-0000-0000-0000-000000000000}"/>
          </ac:spMkLst>
        </pc:spChg>
        <pc:spChg chg="add mod">
          <ac:chgData name="Bill Lord" userId="b68276031ed32d04" providerId="LiveId" clId="{43CE717C-8DDE-42BC-8CC9-AF772D37DD9D}" dt="2022-09-13T20:44:34.055" v="1028" actId="207"/>
          <ac:spMkLst>
            <pc:docMk/>
            <pc:sldMk cId="2097100758" sldId="427"/>
            <ac:spMk id="10" creationId="{CE87B627-A5CE-5151-E604-011FD7592CAD}"/>
          </ac:spMkLst>
        </pc:spChg>
        <pc:spChg chg="add mod">
          <ac:chgData name="Bill Lord" userId="b68276031ed32d04" providerId="LiveId" clId="{43CE717C-8DDE-42BC-8CC9-AF772D37DD9D}" dt="2022-09-13T20:44:47.080" v="1039" actId="1035"/>
          <ac:spMkLst>
            <pc:docMk/>
            <pc:sldMk cId="2097100758" sldId="427"/>
            <ac:spMk id="11" creationId="{C505678D-3320-C2FB-3A47-0FE5DD507511}"/>
          </ac:spMkLst>
        </pc:spChg>
        <pc:spChg chg="add mod">
          <ac:chgData name="Bill Lord" userId="b68276031ed32d04" providerId="LiveId" clId="{43CE717C-8DDE-42BC-8CC9-AF772D37DD9D}" dt="2022-09-13T20:45:44.299" v="1069" actId="1037"/>
          <ac:spMkLst>
            <pc:docMk/>
            <pc:sldMk cId="2097100758" sldId="427"/>
            <ac:spMk id="12" creationId="{73CAA392-6C18-FF0E-24AC-CC0A7201A759}"/>
          </ac:spMkLst>
        </pc:spChg>
        <pc:spChg chg="add mod">
          <ac:chgData name="Bill Lord" userId="b68276031ed32d04" providerId="LiveId" clId="{43CE717C-8DDE-42BC-8CC9-AF772D37DD9D}" dt="2022-09-13T20:45:05.769" v="1054" actId="1076"/>
          <ac:spMkLst>
            <pc:docMk/>
            <pc:sldMk cId="2097100758" sldId="427"/>
            <ac:spMk id="13" creationId="{DC6361CD-CBBF-5682-E558-765E25008104}"/>
          </ac:spMkLst>
        </pc:spChg>
        <pc:spChg chg="add mod">
          <ac:chgData name="Bill Lord" userId="b68276031ed32d04" providerId="LiveId" clId="{43CE717C-8DDE-42BC-8CC9-AF772D37DD9D}" dt="2022-09-13T20:45:22.539" v="1065" actId="1038"/>
          <ac:spMkLst>
            <pc:docMk/>
            <pc:sldMk cId="2097100758" sldId="427"/>
            <ac:spMk id="14" creationId="{19AC3CC2-696C-8638-6B4E-99FE64589359}"/>
          </ac:spMkLst>
        </pc:spChg>
        <pc:grpChg chg="add mod">
          <ac:chgData name="Bill Lord" userId="b68276031ed32d04" providerId="LiveId" clId="{43CE717C-8DDE-42BC-8CC9-AF772D37DD9D}" dt="2022-09-13T20:43:55.577" v="1025" actId="14100"/>
          <ac:grpSpMkLst>
            <pc:docMk/>
            <pc:sldMk cId="2097100758" sldId="427"/>
            <ac:grpSpMk id="9" creationId="{C7FDD2A1-80FA-2270-DC6D-B3D195837460}"/>
          </ac:grpSpMkLst>
        </pc:grpChg>
        <pc:picChg chg="add del mod modCrop">
          <ac:chgData name="Bill Lord" userId="b68276031ed32d04" providerId="LiveId" clId="{43CE717C-8DDE-42BC-8CC9-AF772D37DD9D}" dt="2022-09-13T20:41:39.093" v="916" actId="21"/>
          <ac:picMkLst>
            <pc:docMk/>
            <pc:sldMk cId="2097100758" sldId="427"/>
            <ac:picMk id="4" creationId="{8B0777A9-8490-BA1F-C359-EB6193C3777D}"/>
          </ac:picMkLst>
        </pc:picChg>
        <pc:picChg chg="del">
          <ac:chgData name="Bill Lord" userId="b68276031ed32d04" providerId="LiveId" clId="{43CE717C-8DDE-42BC-8CC9-AF772D37DD9D}" dt="2022-09-13T20:40:35.668" v="908" actId="478"/>
          <ac:picMkLst>
            <pc:docMk/>
            <pc:sldMk cId="2097100758" sldId="427"/>
            <ac:picMk id="5" creationId="{51E01B66-964E-287C-F150-3D985CEFE35B}"/>
          </ac:picMkLst>
        </pc:picChg>
        <pc:picChg chg="del">
          <ac:chgData name="Bill Lord" userId="b68276031ed32d04" providerId="LiveId" clId="{43CE717C-8DDE-42BC-8CC9-AF772D37DD9D}" dt="2022-09-13T20:41:49.657" v="917"/>
          <ac:picMkLst>
            <pc:docMk/>
            <pc:sldMk cId="2097100758" sldId="427"/>
            <ac:picMk id="6" creationId="{ADEFA5CB-4BB9-ABB4-4D0E-23534F5B13C2}"/>
          </ac:picMkLst>
        </pc:picChg>
        <pc:picChg chg="mod modCrop">
          <ac:chgData name="Bill Lord" userId="b68276031ed32d04" providerId="LiveId" clId="{43CE717C-8DDE-42BC-8CC9-AF772D37DD9D}" dt="2022-09-13T20:43:43.241" v="1024" actId="164"/>
          <ac:picMkLst>
            <pc:docMk/>
            <pc:sldMk cId="2097100758" sldId="427"/>
            <ac:picMk id="7" creationId="{31A079C1-D954-6651-00D4-C8B6FA18FFC7}"/>
          </ac:picMkLst>
        </pc:picChg>
        <pc:picChg chg="add mod ord modCrop">
          <ac:chgData name="Bill Lord" userId="b68276031ed32d04" providerId="LiveId" clId="{43CE717C-8DDE-42BC-8CC9-AF772D37DD9D}" dt="2022-09-13T20:43:43.241" v="1024" actId="164"/>
          <ac:picMkLst>
            <pc:docMk/>
            <pc:sldMk cId="2097100758" sldId="427"/>
            <ac:picMk id="8" creationId="{E016C499-1341-F625-6C2D-1061F895AFB9}"/>
          </ac:picMkLst>
        </pc:picChg>
      </pc:sldChg>
      <pc:sldChg chg="addSp delSp modSp add mod">
        <pc:chgData name="Bill Lord" userId="b68276031ed32d04" providerId="LiveId" clId="{43CE717C-8DDE-42BC-8CC9-AF772D37DD9D}" dt="2022-09-14T13:21:26.237" v="3487" actId="14100"/>
        <pc:sldMkLst>
          <pc:docMk/>
          <pc:sldMk cId="1695082693" sldId="428"/>
        </pc:sldMkLst>
        <pc:spChg chg="mod">
          <ac:chgData name="Bill Lord" userId="b68276031ed32d04" providerId="LiveId" clId="{43CE717C-8DDE-42BC-8CC9-AF772D37DD9D}" dt="2022-09-14T13:21:26.237" v="3487" actId="14100"/>
          <ac:spMkLst>
            <pc:docMk/>
            <pc:sldMk cId="1695082693" sldId="428"/>
            <ac:spMk id="2" creationId="{00000000-0000-0000-0000-000000000000}"/>
          </ac:spMkLst>
        </pc:spChg>
        <pc:spChg chg="add mod">
          <ac:chgData name="Bill Lord" userId="b68276031ed32d04" providerId="LiveId" clId="{43CE717C-8DDE-42BC-8CC9-AF772D37DD9D}" dt="2022-09-14T01:49:32.953" v="1616" actId="1037"/>
          <ac:spMkLst>
            <pc:docMk/>
            <pc:sldMk cId="1695082693" sldId="428"/>
            <ac:spMk id="6" creationId="{F7747EAE-C2E9-A14F-C0E2-85A6AE2D7134}"/>
          </ac:spMkLst>
        </pc:spChg>
        <pc:spChg chg="del">
          <ac:chgData name="Bill Lord" userId="b68276031ed32d04" providerId="LiveId" clId="{43CE717C-8DDE-42BC-8CC9-AF772D37DD9D}" dt="2022-09-14T01:35:37.614" v="1481" actId="478"/>
          <ac:spMkLst>
            <pc:docMk/>
            <pc:sldMk cId="1695082693" sldId="428"/>
            <ac:spMk id="10" creationId="{CE87B627-A5CE-5151-E604-011FD7592CAD}"/>
          </ac:spMkLst>
        </pc:spChg>
        <pc:spChg chg="del">
          <ac:chgData name="Bill Lord" userId="b68276031ed32d04" providerId="LiveId" clId="{43CE717C-8DDE-42BC-8CC9-AF772D37DD9D}" dt="2022-09-14T01:35:37.614" v="1481" actId="478"/>
          <ac:spMkLst>
            <pc:docMk/>
            <pc:sldMk cId="1695082693" sldId="428"/>
            <ac:spMk id="11" creationId="{C505678D-3320-C2FB-3A47-0FE5DD507511}"/>
          </ac:spMkLst>
        </pc:spChg>
        <pc:spChg chg="del">
          <ac:chgData name="Bill Lord" userId="b68276031ed32d04" providerId="LiveId" clId="{43CE717C-8DDE-42BC-8CC9-AF772D37DD9D}" dt="2022-09-14T01:35:37.614" v="1481" actId="478"/>
          <ac:spMkLst>
            <pc:docMk/>
            <pc:sldMk cId="1695082693" sldId="428"/>
            <ac:spMk id="12" creationId="{73CAA392-6C18-FF0E-24AC-CC0A7201A759}"/>
          </ac:spMkLst>
        </pc:spChg>
        <pc:spChg chg="del">
          <ac:chgData name="Bill Lord" userId="b68276031ed32d04" providerId="LiveId" clId="{43CE717C-8DDE-42BC-8CC9-AF772D37DD9D}" dt="2022-09-14T01:35:37.614" v="1481" actId="478"/>
          <ac:spMkLst>
            <pc:docMk/>
            <pc:sldMk cId="1695082693" sldId="428"/>
            <ac:spMk id="13" creationId="{DC6361CD-CBBF-5682-E558-765E25008104}"/>
          </ac:spMkLst>
        </pc:spChg>
        <pc:spChg chg="del">
          <ac:chgData name="Bill Lord" userId="b68276031ed32d04" providerId="LiveId" clId="{43CE717C-8DDE-42BC-8CC9-AF772D37DD9D}" dt="2022-09-14T01:35:37.614" v="1481" actId="478"/>
          <ac:spMkLst>
            <pc:docMk/>
            <pc:sldMk cId="1695082693" sldId="428"/>
            <ac:spMk id="14" creationId="{19AC3CC2-696C-8638-6B4E-99FE64589359}"/>
          </ac:spMkLst>
        </pc:spChg>
        <pc:grpChg chg="del">
          <ac:chgData name="Bill Lord" userId="b68276031ed32d04" providerId="LiveId" clId="{43CE717C-8DDE-42BC-8CC9-AF772D37DD9D}" dt="2022-09-14T01:35:08.898" v="1480" actId="478"/>
          <ac:grpSpMkLst>
            <pc:docMk/>
            <pc:sldMk cId="1695082693" sldId="428"/>
            <ac:grpSpMk id="9" creationId="{C7FDD2A1-80FA-2270-DC6D-B3D195837460}"/>
          </ac:grpSpMkLst>
        </pc:grpChg>
        <pc:picChg chg="add del mod modCrop">
          <ac:chgData name="Bill Lord" userId="b68276031ed32d04" providerId="LiveId" clId="{43CE717C-8DDE-42BC-8CC9-AF772D37DD9D}" dt="2022-09-14T01:38:21.207" v="1489" actId="21"/>
          <ac:picMkLst>
            <pc:docMk/>
            <pc:sldMk cId="1695082693" sldId="428"/>
            <ac:picMk id="4" creationId="{571F8C36-85C0-44FC-7118-16D83DE4275F}"/>
          </ac:picMkLst>
        </pc:picChg>
        <pc:picChg chg="mod">
          <ac:chgData name="Bill Lord" userId="b68276031ed32d04" providerId="LiveId" clId="{43CE717C-8DDE-42BC-8CC9-AF772D37DD9D}" dt="2022-09-14T01:49:45.472" v="1644" actId="1037"/>
          <ac:picMkLst>
            <pc:docMk/>
            <pc:sldMk cId="1695082693" sldId="428"/>
            <ac:picMk id="5" creationId="{3B53639A-201C-D133-FE21-DC5FDFECD85C}"/>
          </ac:picMkLst>
        </pc:picChg>
        <pc:picChg chg="add del mod modCrop">
          <ac:chgData name="Bill Lord" userId="b68276031ed32d04" providerId="LiveId" clId="{43CE717C-8DDE-42BC-8CC9-AF772D37DD9D}" dt="2022-09-14T01:40:35.747" v="1512" actId="21"/>
          <ac:picMkLst>
            <pc:docMk/>
            <pc:sldMk cId="1695082693" sldId="428"/>
            <ac:picMk id="16" creationId="{F1415E68-1C24-D9A1-1773-E8DC42A7D46D}"/>
          </ac:picMkLst>
        </pc:picChg>
        <pc:picChg chg="mod">
          <ac:chgData name="Bill Lord" userId="b68276031ed32d04" providerId="LiveId" clId="{43CE717C-8DDE-42BC-8CC9-AF772D37DD9D}" dt="2022-09-14T01:50:21.886" v="1671" actId="408"/>
          <ac:picMkLst>
            <pc:docMk/>
            <pc:sldMk cId="1695082693" sldId="428"/>
            <ac:picMk id="17" creationId="{B4F8A8FA-CEBA-75F8-6D31-12D27CED8A43}"/>
          </ac:picMkLst>
        </pc:picChg>
        <pc:picChg chg="add del mod modCrop">
          <ac:chgData name="Bill Lord" userId="b68276031ed32d04" providerId="LiveId" clId="{43CE717C-8DDE-42BC-8CC9-AF772D37DD9D}" dt="2022-09-14T01:43:55.455" v="1521" actId="21"/>
          <ac:picMkLst>
            <pc:docMk/>
            <pc:sldMk cId="1695082693" sldId="428"/>
            <ac:picMk id="19" creationId="{B839CD56-B035-C8CC-C963-22BD0B44A908}"/>
          </ac:picMkLst>
        </pc:picChg>
        <pc:picChg chg="mod">
          <ac:chgData name="Bill Lord" userId="b68276031ed32d04" providerId="LiveId" clId="{43CE717C-8DDE-42BC-8CC9-AF772D37DD9D}" dt="2022-09-14T01:50:21.886" v="1671" actId="408"/>
          <ac:picMkLst>
            <pc:docMk/>
            <pc:sldMk cId="1695082693" sldId="428"/>
            <ac:picMk id="20" creationId="{9B8E8C65-96BF-1D77-F96E-204238833B29}"/>
          </ac:picMkLst>
        </pc:picChg>
        <pc:picChg chg="add del mod modCrop">
          <ac:chgData name="Bill Lord" userId="b68276031ed32d04" providerId="LiveId" clId="{43CE717C-8DDE-42BC-8CC9-AF772D37DD9D}" dt="2022-09-14T01:48:29.920" v="1530" actId="21"/>
          <ac:picMkLst>
            <pc:docMk/>
            <pc:sldMk cId="1695082693" sldId="428"/>
            <ac:picMk id="22" creationId="{7AEEB248-7948-6FE2-DA3E-15F2EAC254EC}"/>
          </ac:picMkLst>
        </pc:picChg>
        <pc:picChg chg="mod">
          <ac:chgData name="Bill Lord" userId="b68276031ed32d04" providerId="LiveId" clId="{43CE717C-8DDE-42BC-8CC9-AF772D37DD9D}" dt="2022-09-14T01:49:55.959" v="1670" actId="1038"/>
          <ac:picMkLst>
            <pc:docMk/>
            <pc:sldMk cId="1695082693" sldId="428"/>
            <ac:picMk id="23" creationId="{648D9CA5-E920-9BC6-6BBE-4258C6BAF300}"/>
          </ac:picMkLst>
        </pc:picChg>
      </pc:sldChg>
      <pc:sldChg chg="addSp delSp modSp add mod">
        <pc:chgData name="Bill Lord" userId="b68276031ed32d04" providerId="LiveId" clId="{43CE717C-8DDE-42BC-8CC9-AF772D37DD9D}" dt="2022-09-14T12:28:18.176" v="2388" actId="14100"/>
        <pc:sldMkLst>
          <pc:docMk/>
          <pc:sldMk cId="4142117229" sldId="429"/>
        </pc:sldMkLst>
        <pc:spChg chg="mod">
          <ac:chgData name="Bill Lord" userId="b68276031ed32d04" providerId="LiveId" clId="{43CE717C-8DDE-42BC-8CC9-AF772D37DD9D}" dt="2022-09-14T12:28:09.183" v="2387" actId="1076"/>
          <ac:spMkLst>
            <pc:docMk/>
            <pc:sldMk cId="4142117229" sldId="429"/>
            <ac:spMk id="2" creationId="{00000000-0000-0000-0000-000000000000}"/>
          </ac:spMkLst>
        </pc:spChg>
        <pc:picChg chg="add del mod modCrop">
          <ac:chgData name="Bill Lord" userId="b68276031ed32d04" providerId="LiveId" clId="{43CE717C-8DDE-42BC-8CC9-AF772D37DD9D}" dt="2022-09-14T03:26:08.352" v="2105" actId="21"/>
          <ac:picMkLst>
            <pc:docMk/>
            <pc:sldMk cId="4142117229" sldId="429"/>
            <ac:picMk id="4" creationId="{C7B813FA-D6B2-DF0D-D2AE-558CDF143B01}"/>
          </ac:picMkLst>
        </pc:picChg>
        <pc:picChg chg="del">
          <ac:chgData name="Bill Lord" userId="b68276031ed32d04" providerId="LiveId" clId="{43CE717C-8DDE-42BC-8CC9-AF772D37DD9D}" dt="2022-09-14T03:24:04.963" v="2097" actId="478"/>
          <ac:picMkLst>
            <pc:docMk/>
            <pc:sldMk cId="4142117229" sldId="429"/>
            <ac:picMk id="5" creationId="{3B53639A-201C-D133-FE21-DC5FDFECD85C}"/>
          </ac:picMkLst>
        </pc:picChg>
        <pc:picChg chg="mod">
          <ac:chgData name="Bill Lord" userId="b68276031ed32d04" providerId="LiveId" clId="{43CE717C-8DDE-42BC-8CC9-AF772D37DD9D}" dt="2022-09-14T03:26:18.907" v="2106" actId="1076"/>
          <ac:picMkLst>
            <pc:docMk/>
            <pc:sldMk cId="4142117229" sldId="429"/>
            <ac:picMk id="7" creationId="{91F284E6-CA6A-71AE-D0C9-C8236D612A2B}"/>
          </ac:picMkLst>
        </pc:picChg>
        <pc:picChg chg="add mod modCrop">
          <ac:chgData name="Bill Lord" userId="b68276031ed32d04" providerId="LiveId" clId="{43CE717C-8DDE-42BC-8CC9-AF772D37DD9D}" dt="2022-09-14T12:28:18.176" v="2388" actId="14100"/>
          <ac:picMkLst>
            <pc:docMk/>
            <pc:sldMk cId="4142117229" sldId="429"/>
            <ac:picMk id="9" creationId="{6F880401-745E-A620-D1DB-838F5E4703DD}"/>
          </ac:picMkLst>
        </pc:picChg>
        <pc:picChg chg="add del mod modCrop">
          <ac:chgData name="Bill Lord" userId="b68276031ed32d04" providerId="LiveId" clId="{43CE717C-8DDE-42BC-8CC9-AF772D37DD9D}" dt="2022-09-14T03:38:08.521" v="2122" actId="21"/>
          <ac:picMkLst>
            <pc:docMk/>
            <pc:sldMk cId="4142117229" sldId="429"/>
            <ac:picMk id="11" creationId="{4D3C1445-A8AA-6E7B-95ED-FA2C1E3236F6}"/>
          </ac:picMkLst>
        </pc:picChg>
        <pc:picChg chg="mod">
          <ac:chgData name="Bill Lord" userId="b68276031ed32d04" providerId="LiveId" clId="{43CE717C-8DDE-42BC-8CC9-AF772D37DD9D}" dt="2022-09-14T03:38:47.612" v="2125" actId="1076"/>
          <ac:picMkLst>
            <pc:docMk/>
            <pc:sldMk cId="4142117229" sldId="429"/>
            <ac:picMk id="12" creationId="{1ECA9EB4-6924-C5DE-0373-C2D421304035}"/>
          </ac:picMkLst>
        </pc:picChg>
        <pc:picChg chg="add del mod modCrop">
          <ac:chgData name="Bill Lord" userId="b68276031ed32d04" providerId="LiveId" clId="{43CE717C-8DDE-42BC-8CC9-AF772D37DD9D}" dt="2022-09-14T03:40:07.365" v="2133" actId="21"/>
          <ac:picMkLst>
            <pc:docMk/>
            <pc:sldMk cId="4142117229" sldId="429"/>
            <ac:picMk id="14" creationId="{EF02AEEB-C766-C93F-5882-77C100876D00}"/>
          </ac:picMkLst>
        </pc:picChg>
        <pc:picChg chg="mod">
          <ac:chgData name="Bill Lord" userId="b68276031ed32d04" providerId="LiveId" clId="{43CE717C-8DDE-42BC-8CC9-AF772D37DD9D}" dt="2022-09-14T03:40:19.467" v="2134" actId="1076"/>
          <ac:picMkLst>
            <pc:docMk/>
            <pc:sldMk cId="4142117229" sldId="429"/>
            <ac:picMk id="15" creationId="{35EE2B58-41D0-00D0-0C3C-D66FC2349F9D}"/>
          </ac:picMkLst>
        </pc:picChg>
        <pc:picChg chg="del">
          <ac:chgData name="Bill Lord" userId="b68276031ed32d04" providerId="LiveId" clId="{43CE717C-8DDE-42BC-8CC9-AF772D37DD9D}" dt="2022-09-14T03:24:04.963" v="2097" actId="478"/>
          <ac:picMkLst>
            <pc:docMk/>
            <pc:sldMk cId="4142117229" sldId="429"/>
            <ac:picMk id="17" creationId="{B4F8A8FA-CEBA-75F8-6D31-12D27CED8A43}"/>
          </ac:picMkLst>
        </pc:picChg>
        <pc:picChg chg="del">
          <ac:chgData name="Bill Lord" userId="b68276031ed32d04" providerId="LiveId" clId="{43CE717C-8DDE-42BC-8CC9-AF772D37DD9D}" dt="2022-09-14T03:24:04.963" v="2097" actId="478"/>
          <ac:picMkLst>
            <pc:docMk/>
            <pc:sldMk cId="4142117229" sldId="429"/>
            <ac:picMk id="20" creationId="{9B8E8C65-96BF-1D77-F96E-204238833B29}"/>
          </ac:picMkLst>
        </pc:picChg>
        <pc:picChg chg="del">
          <ac:chgData name="Bill Lord" userId="b68276031ed32d04" providerId="LiveId" clId="{43CE717C-8DDE-42BC-8CC9-AF772D37DD9D}" dt="2022-09-14T03:24:04.963" v="2097" actId="478"/>
          <ac:picMkLst>
            <pc:docMk/>
            <pc:sldMk cId="4142117229" sldId="429"/>
            <ac:picMk id="23" creationId="{648D9CA5-E920-9BC6-6BBE-4258C6BAF300}"/>
          </ac:picMkLst>
        </pc:picChg>
      </pc:sldChg>
      <pc:sldChg chg="addSp delSp modSp add mod">
        <pc:chgData name="Bill Lord" userId="b68276031ed32d04" providerId="LiveId" clId="{43CE717C-8DDE-42BC-8CC9-AF772D37DD9D}" dt="2022-09-14T13:19:34.494" v="3481" actId="403"/>
        <pc:sldMkLst>
          <pc:docMk/>
          <pc:sldMk cId="2638860465" sldId="430"/>
        </pc:sldMkLst>
        <pc:spChg chg="mod">
          <ac:chgData name="Bill Lord" userId="b68276031ed32d04" providerId="LiveId" clId="{43CE717C-8DDE-42BC-8CC9-AF772D37DD9D}" dt="2022-09-14T13:19:34.494" v="3481" actId="403"/>
          <ac:spMkLst>
            <pc:docMk/>
            <pc:sldMk cId="2638860465" sldId="430"/>
            <ac:spMk id="2" creationId="{00000000-0000-0000-0000-000000000000}"/>
          </ac:spMkLst>
        </pc:spChg>
        <pc:picChg chg="add mod modCrop">
          <ac:chgData name="Bill Lord" userId="b68276031ed32d04" providerId="LiveId" clId="{43CE717C-8DDE-42BC-8CC9-AF772D37DD9D}" dt="2022-09-14T11:36:09.956" v="2386" actId="1076"/>
          <ac:picMkLst>
            <pc:docMk/>
            <pc:sldMk cId="2638860465" sldId="430"/>
            <ac:picMk id="4" creationId="{10ECA54D-CB50-11B8-506F-E248165D072D}"/>
          </ac:picMkLst>
        </pc:picChg>
        <pc:picChg chg="del">
          <ac:chgData name="Bill Lord" userId="b68276031ed32d04" providerId="LiveId" clId="{43CE717C-8DDE-42BC-8CC9-AF772D37DD9D}" dt="2022-09-14T11:35:21.727" v="2383" actId="478"/>
          <ac:picMkLst>
            <pc:docMk/>
            <pc:sldMk cId="2638860465" sldId="430"/>
            <ac:picMk id="5" creationId="{51E01B66-964E-287C-F150-3D985CEFE35B}"/>
          </ac:picMkLst>
        </pc:picChg>
      </pc:sldChg>
      <pc:sldChg chg="addSp delSp modSp add mod">
        <pc:chgData name="Bill Lord" userId="b68276031ed32d04" providerId="LiveId" clId="{43CE717C-8DDE-42BC-8CC9-AF772D37DD9D}" dt="2022-09-14T12:33:21.613" v="2460" actId="403"/>
        <pc:sldMkLst>
          <pc:docMk/>
          <pc:sldMk cId="1594272628" sldId="431"/>
        </pc:sldMkLst>
        <pc:spChg chg="mod">
          <ac:chgData name="Bill Lord" userId="b68276031ed32d04" providerId="LiveId" clId="{43CE717C-8DDE-42BC-8CC9-AF772D37DD9D}" dt="2022-09-14T12:33:21.613" v="2460" actId="403"/>
          <ac:spMkLst>
            <pc:docMk/>
            <pc:sldMk cId="1594272628" sldId="431"/>
            <ac:spMk id="2" creationId="{00000000-0000-0000-0000-000000000000}"/>
          </ac:spMkLst>
        </pc:spChg>
        <pc:spChg chg="del">
          <ac:chgData name="Bill Lord" userId="b68276031ed32d04" providerId="LiveId" clId="{43CE717C-8DDE-42BC-8CC9-AF772D37DD9D}" dt="2022-09-14T12:29:30.294" v="2391" actId="478"/>
          <ac:spMkLst>
            <pc:docMk/>
            <pc:sldMk cId="1594272628" sldId="431"/>
            <ac:spMk id="6" creationId="{F7747EAE-C2E9-A14F-C0E2-85A6AE2D7134}"/>
          </ac:spMkLst>
        </pc:spChg>
        <pc:picChg chg="add mod modCrop">
          <ac:chgData name="Bill Lord" userId="b68276031ed32d04" providerId="LiveId" clId="{43CE717C-8DDE-42BC-8CC9-AF772D37DD9D}" dt="2022-09-14T12:30:14.080" v="2398" actId="14100"/>
          <ac:picMkLst>
            <pc:docMk/>
            <pc:sldMk cId="1594272628" sldId="431"/>
            <ac:picMk id="4" creationId="{C5575B5A-2808-3FAE-F0DD-A18E258F4034}"/>
          </ac:picMkLst>
        </pc:picChg>
        <pc:picChg chg="del">
          <ac:chgData name="Bill Lord" userId="b68276031ed32d04" providerId="LiveId" clId="{43CE717C-8DDE-42BC-8CC9-AF772D37DD9D}" dt="2022-09-14T12:29:30.294" v="2391" actId="478"/>
          <ac:picMkLst>
            <pc:docMk/>
            <pc:sldMk cId="1594272628" sldId="431"/>
            <ac:picMk id="7" creationId="{91F284E6-CA6A-71AE-D0C9-C8236D612A2B}"/>
          </ac:picMkLst>
        </pc:picChg>
        <pc:picChg chg="del">
          <ac:chgData name="Bill Lord" userId="b68276031ed32d04" providerId="LiveId" clId="{43CE717C-8DDE-42BC-8CC9-AF772D37DD9D}" dt="2022-09-14T12:29:23.772" v="2390" actId="478"/>
          <ac:picMkLst>
            <pc:docMk/>
            <pc:sldMk cId="1594272628" sldId="431"/>
            <ac:picMk id="9" creationId="{6F880401-745E-A620-D1DB-838F5E4703DD}"/>
          </ac:picMkLst>
        </pc:picChg>
        <pc:picChg chg="del">
          <ac:chgData name="Bill Lord" userId="b68276031ed32d04" providerId="LiveId" clId="{43CE717C-8DDE-42BC-8CC9-AF772D37DD9D}" dt="2022-09-14T12:29:30.294" v="2391" actId="478"/>
          <ac:picMkLst>
            <pc:docMk/>
            <pc:sldMk cId="1594272628" sldId="431"/>
            <ac:picMk id="12" creationId="{1ECA9EB4-6924-C5DE-0373-C2D421304035}"/>
          </ac:picMkLst>
        </pc:picChg>
        <pc:picChg chg="del">
          <ac:chgData name="Bill Lord" userId="b68276031ed32d04" providerId="LiveId" clId="{43CE717C-8DDE-42BC-8CC9-AF772D37DD9D}" dt="2022-09-14T12:29:30.294" v="2391" actId="478"/>
          <ac:picMkLst>
            <pc:docMk/>
            <pc:sldMk cId="1594272628" sldId="431"/>
            <ac:picMk id="15" creationId="{35EE2B58-41D0-00D0-0C3C-D66FC2349F9D}"/>
          </ac:picMkLst>
        </pc:picChg>
      </pc:sldChg>
      <pc:sldChg chg="addSp modSp add mod">
        <pc:chgData name="Bill Lord" userId="b68276031ed32d04" providerId="LiveId" clId="{43CE717C-8DDE-42BC-8CC9-AF772D37DD9D}" dt="2022-09-14T13:16:07.548" v="3477" actId="1076"/>
        <pc:sldMkLst>
          <pc:docMk/>
          <pc:sldMk cId="2686400793" sldId="432"/>
        </pc:sldMkLst>
        <pc:spChg chg="mod">
          <ac:chgData name="Bill Lord" userId="b68276031ed32d04" providerId="LiveId" clId="{43CE717C-8DDE-42BC-8CC9-AF772D37DD9D}" dt="2022-09-14T13:07:06.442" v="3085" actId="20577"/>
          <ac:spMkLst>
            <pc:docMk/>
            <pc:sldMk cId="2686400793" sldId="432"/>
            <ac:spMk id="4" creationId="{00000000-0000-0000-0000-000000000000}"/>
          </ac:spMkLst>
        </pc:spChg>
        <pc:spChg chg="add mod">
          <ac:chgData name="Bill Lord" userId="b68276031ed32d04" providerId="LiveId" clId="{43CE717C-8DDE-42BC-8CC9-AF772D37DD9D}" dt="2022-09-14T13:16:07.548" v="3477" actId="1076"/>
          <ac:spMkLst>
            <pc:docMk/>
            <pc:sldMk cId="2686400793" sldId="432"/>
            <ac:spMk id="5" creationId="{F56BBC90-F3AA-1D4C-C2A2-CA476CEB0E4A}"/>
          </ac:spMkLst>
        </pc:spChg>
      </pc:sldChg>
      <pc:sldChg chg="addSp delSp modSp add mod setBg addAnim delAnim">
        <pc:chgData name="Bill Lord" userId="b68276031ed32d04" providerId="LiveId" clId="{43CE717C-8DDE-42BC-8CC9-AF772D37DD9D}" dt="2022-09-14T14:15:32.990" v="3605" actId="20577"/>
        <pc:sldMkLst>
          <pc:docMk/>
          <pc:sldMk cId="1371319203" sldId="433"/>
        </pc:sldMkLst>
        <pc:spChg chg="mod">
          <ac:chgData name="Bill Lord" userId="b68276031ed32d04" providerId="LiveId" clId="{43CE717C-8DDE-42BC-8CC9-AF772D37DD9D}" dt="2022-09-14T14:15:15.531" v="3602" actId="26606"/>
          <ac:spMkLst>
            <pc:docMk/>
            <pc:sldMk cId="1371319203" sldId="433"/>
            <ac:spMk id="2" creationId="{00000000-0000-0000-0000-000000000000}"/>
          </ac:spMkLst>
        </pc:spChg>
        <pc:spChg chg="mod ord">
          <ac:chgData name="Bill Lord" userId="b68276031ed32d04" providerId="LiveId" clId="{43CE717C-8DDE-42BC-8CC9-AF772D37DD9D}" dt="2022-09-14T14:15:15.531" v="3602" actId="26606"/>
          <ac:spMkLst>
            <pc:docMk/>
            <pc:sldMk cId="1371319203" sldId="433"/>
            <ac:spMk id="3" creationId="{00000000-0000-0000-0000-000000000000}"/>
          </ac:spMkLst>
        </pc:spChg>
        <pc:spChg chg="mod">
          <ac:chgData name="Bill Lord" userId="b68276031ed32d04" providerId="LiveId" clId="{43CE717C-8DDE-42BC-8CC9-AF772D37DD9D}" dt="2022-09-14T14:15:32.990" v="3605" actId="20577"/>
          <ac:spMkLst>
            <pc:docMk/>
            <pc:sldMk cId="1371319203" sldId="433"/>
            <ac:spMk id="12" creationId="{00000000-0000-0000-0000-000000000000}"/>
          </ac:spMkLst>
        </pc:spChg>
        <pc:spChg chg="add del">
          <ac:chgData name="Bill Lord" userId="b68276031ed32d04" providerId="LiveId" clId="{43CE717C-8DDE-42BC-8CC9-AF772D37DD9D}" dt="2022-09-14T14:15:12.895" v="3598" actId="26606"/>
          <ac:spMkLst>
            <pc:docMk/>
            <pc:sldMk cId="1371319203" sldId="433"/>
            <ac:spMk id="17" creationId="{F13C74B1-5B17-4795-BED0-7140497B445A}"/>
          </ac:spMkLst>
        </pc:spChg>
        <pc:spChg chg="add del">
          <ac:chgData name="Bill Lord" userId="b68276031ed32d04" providerId="LiveId" clId="{43CE717C-8DDE-42BC-8CC9-AF772D37DD9D}" dt="2022-09-14T14:15:12.895" v="3598" actId="26606"/>
          <ac:spMkLst>
            <pc:docMk/>
            <pc:sldMk cId="1371319203" sldId="433"/>
            <ac:spMk id="19" creationId="{D4974D33-8DC5-464E-8C6D-BE58F0669C17}"/>
          </ac:spMkLst>
        </pc:spChg>
        <pc:spChg chg="add del">
          <ac:chgData name="Bill Lord" userId="b68276031ed32d04" providerId="LiveId" clId="{43CE717C-8DDE-42BC-8CC9-AF772D37DD9D}" dt="2022-09-14T14:15:15.531" v="3601" actId="26606"/>
          <ac:spMkLst>
            <pc:docMk/>
            <pc:sldMk cId="1371319203" sldId="433"/>
            <ac:spMk id="22" creationId="{6EFC920F-B85A-4068-BD93-41064EDE93D3}"/>
          </ac:spMkLst>
        </pc:spChg>
        <pc:spChg chg="add del">
          <ac:chgData name="Bill Lord" userId="b68276031ed32d04" providerId="LiveId" clId="{43CE717C-8DDE-42BC-8CC9-AF772D37DD9D}" dt="2022-09-14T14:15:15.531" v="3601" actId="26606"/>
          <ac:spMkLst>
            <pc:docMk/>
            <pc:sldMk cId="1371319203" sldId="433"/>
            <ac:spMk id="23" creationId="{CBC4F608-B4B8-48C3-9572-C0F061B1CD99}"/>
          </ac:spMkLst>
        </pc:spChg>
        <pc:spChg chg="add del">
          <ac:chgData name="Bill Lord" userId="b68276031ed32d04" providerId="LiveId" clId="{43CE717C-8DDE-42BC-8CC9-AF772D37DD9D}" dt="2022-09-14T14:15:15.531" v="3601" actId="26606"/>
          <ac:spMkLst>
            <pc:docMk/>
            <pc:sldMk cId="1371319203" sldId="433"/>
            <ac:spMk id="25" creationId="{1382A32C-5B0C-4B1C-A074-76C6DBCC9F87}"/>
          </ac:spMkLst>
        </pc:spChg>
        <pc:spChg chg="add">
          <ac:chgData name="Bill Lord" userId="b68276031ed32d04" providerId="LiveId" clId="{43CE717C-8DDE-42BC-8CC9-AF772D37DD9D}" dt="2022-09-14T14:15:15.531" v="3602" actId="26606"/>
          <ac:spMkLst>
            <pc:docMk/>
            <pc:sldMk cId="1371319203" sldId="433"/>
            <ac:spMk id="27" creationId="{5E39A796-BE83-48B1-B33F-35C4A32AAB57}"/>
          </ac:spMkLst>
        </pc:spChg>
        <pc:spChg chg="add">
          <ac:chgData name="Bill Lord" userId="b68276031ed32d04" providerId="LiveId" clId="{43CE717C-8DDE-42BC-8CC9-AF772D37DD9D}" dt="2022-09-14T14:15:15.531" v="3602" actId="26606"/>
          <ac:spMkLst>
            <pc:docMk/>
            <pc:sldMk cId="1371319203" sldId="433"/>
            <ac:spMk id="28" creationId="{72F84B47-E267-4194-8194-831DB7B5547F}"/>
          </ac:spMkLst>
        </pc:spChg>
        <pc:grpChg chg="add del">
          <ac:chgData name="Bill Lord" userId="b68276031ed32d04" providerId="LiveId" clId="{43CE717C-8DDE-42BC-8CC9-AF772D37DD9D}" dt="2022-09-14T14:15:15.531" v="3601" actId="26606"/>
          <ac:grpSpMkLst>
            <pc:docMk/>
            <pc:sldMk cId="1371319203" sldId="433"/>
            <ac:grpSpMk id="24" creationId="{1C559108-BBAE-426C-8564-051D2BA6DDC8}"/>
          </ac:grpSpMkLst>
        </pc:grpChg>
        <pc:picChg chg="add mod">
          <ac:chgData name="Bill Lord" userId="b68276031ed32d04" providerId="LiveId" clId="{43CE717C-8DDE-42BC-8CC9-AF772D37DD9D}" dt="2022-09-14T14:15:15.531" v="3602" actId="26606"/>
          <ac:picMkLst>
            <pc:docMk/>
            <pc:sldMk cId="1371319203" sldId="433"/>
            <ac:picMk id="4" creationId="{138D4150-09D4-0EC8-6B3A-2F0E975BE0A7}"/>
          </ac:picMkLst>
        </pc:picChg>
      </pc:sldChg>
      <pc:sldChg chg="add">
        <pc:chgData name="Bill Lord" userId="b68276031ed32d04" providerId="LiveId" clId="{43CE717C-8DDE-42BC-8CC9-AF772D37DD9D}" dt="2022-09-14T20:45:26.466" v="3640" actId="2890"/>
        <pc:sldMkLst>
          <pc:docMk/>
          <pc:sldMk cId="3299020252" sldId="434"/>
        </pc:sldMkLst>
      </pc:sldChg>
    </pc:docChg>
  </pc:docChgLst>
  <pc:docChgLst>
    <pc:chgData name="Bill Lord" userId="b68276031ed32d04" providerId="LiveId" clId="{6086F916-B77A-4AF1-AB1C-59795985D641}"/>
    <pc:docChg chg="undo redo custSel addSld delSld modSld sldOrd modMainMaster">
      <pc:chgData name="Bill Lord" userId="b68276031ed32d04" providerId="LiveId" clId="{6086F916-B77A-4AF1-AB1C-59795985D641}" dt="2024-09-09T21:18:36.162" v="4511" actId="14100"/>
      <pc:docMkLst>
        <pc:docMk/>
      </pc:docMkLst>
      <pc:sldChg chg="addSp delSp modSp del mod setBg delDesignElem">
        <pc:chgData name="Bill Lord" userId="b68276031ed32d04" providerId="LiveId" clId="{6086F916-B77A-4AF1-AB1C-59795985D641}" dt="2024-09-08T21:23:42.402" v="61" actId="47"/>
        <pc:sldMkLst>
          <pc:docMk/>
          <pc:sldMk cId="3999202283" sldId="256"/>
        </pc:sldMkLst>
        <pc:spChg chg="mod">
          <ac:chgData name="Bill Lord" userId="b68276031ed32d04" providerId="LiveId" clId="{6086F916-B77A-4AF1-AB1C-59795985D641}" dt="2024-09-08T21:07:50.004" v="0" actId="20577"/>
          <ac:spMkLst>
            <pc:docMk/>
            <pc:sldMk cId="3999202283" sldId="256"/>
            <ac:spMk id="4" creationId="{00000000-0000-0000-0000-000000000000}"/>
          </ac:spMkLst>
        </pc:spChg>
        <pc:spChg chg="add del">
          <ac:chgData name="Bill Lord" userId="b68276031ed32d04" providerId="LiveId" clId="{6086F916-B77A-4AF1-AB1C-59795985D641}" dt="2024-09-08T21:20:08.189" v="33"/>
          <ac:spMkLst>
            <pc:docMk/>
            <pc:sldMk cId="3999202283" sldId="256"/>
            <ac:spMk id="48" creationId="{D776D29F-0A2C-4F75-8582-7C7DFCBD11D5}"/>
          </ac:spMkLst>
        </pc:spChg>
        <pc:spChg chg="add del">
          <ac:chgData name="Bill Lord" userId="b68276031ed32d04" providerId="LiveId" clId="{6086F916-B77A-4AF1-AB1C-59795985D641}" dt="2024-09-08T21:20:08.189" v="33"/>
          <ac:spMkLst>
            <pc:docMk/>
            <pc:sldMk cId="3999202283" sldId="256"/>
            <ac:spMk id="50" creationId="{C4D41903-2C9D-4F9E-AA1F-6161F8A6FC01}"/>
          </ac:spMkLst>
        </pc:spChg>
        <pc:spChg chg="add del">
          <ac:chgData name="Bill Lord" userId="b68276031ed32d04" providerId="LiveId" clId="{6086F916-B77A-4AF1-AB1C-59795985D641}" dt="2024-09-08T21:20:08.189" v="33"/>
          <ac:spMkLst>
            <pc:docMk/>
            <pc:sldMk cId="3999202283" sldId="256"/>
            <ac:spMk id="52" creationId="{9E4574B5-C90E-412D-BAB0-B9F483290C67}"/>
          </ac:spMkLst>
        </pc:spChg>
        <pc:picChg chg="del">
          <ac:chgData name="Bill Lord" userId="b68276031ed32d04" providerId="LiveId" clId="{6086F916-B77A-4AF1-AB1C-59795985D641}" dt="2024-09-08T21:08:00.816" v="1" actId="478"/>
          <ac:picMkLst>
            <pc:docMk/>
            <pc:sldMk cId="3999202283" sldId="256"/>
            <ac:picMk id="6" creationId="{7D2C2C90-362E-45FF-E4D9-99E6BE0383DB}"/>
          </ac:picMkLst>
        </pc:picChg>
        <pc:picChg chg="add del mod">
          <ac:chgData name="Bill Lord" userId="b68276031ed32d04" providerId="LiveId" clId="{6086F916-B77A-4AF1-AB1C-59795985D641}" dt="2024-09-08T21:20:37.749" v="38" actId="21"/>
          <ac:picMkLst>
            <pc:docMk/>
            <pc:sldMk cId="3999202283" sldId="256"/>
            <ac:picMk id="7" creationId="{E1E3B435-9B37-E28A-AB54-2EDB5E531AE0}"/>
          </ac:picMkLst>
        </pc:picChg>
        <pc:picChg chg="add del mod">
          <ac:chgData name="Bill Lord" userId="b68276031ed32d04" providerId="LiveId" clId="{6086F916-B77A-4AF1-AB1C-59795985D641}" dt="2024-09-08T21:20:37.749" v="38" actId="21"/>
          <ac:picMkLst>
            <pc:docMk/>
            <pc:sldMk cId="3999202283" sldId="256"/>
            <ac:picMk id="9" creationId="{AF491D93-BF6B-839D-7917-A61ACDB8FA13}"/>
          </ac:picMkLst>
        </pc:picChg>
        <pc:picChg chg="add del mod">
          <ac:chgData name="Bill Lord" userId="b68276031ed32d04" providerId="LiveId" clId="{6086F916-B77A-4AF1-AB1C-59795985D641}" dt="2024-09-08T21:20:37.749" v="38" actId="21"/>
          <ac:picMkLst>
            <pc:docMk/>
            <pc:sldMk cId="3999202283" sldId="256"/>
            <ac:picMk id="11" creationId="{CCE4870E-37AD-03FC-DE9D-12FE0B06F9CA}"/>
          </ac:picMkLst>
        </pc:picChg>
        <pc:picChg chg="add del mod">
          <ac:chgData name="Bill Lord" userId="b68276031ed32d04" providerId="LiveId" clId="{6086F916-B77A-4AF1-AB1C-59795985D641}" dt="2024-09-08T21:15:55.972" v="20" actId="478"/>
          <ac:picMkLst>
            <pc:docMk/>
            <pc:sldMk cId="3999202283" sldId="256"/>
            <ac:picMk id="13" creationId="{C8F487B7-B675-BD7A-FD1F-FFDF0E15B42D}"/>
          </ac:picMkLst>
        </pc:picChg>
      </pc:sldChg>
      <pc:sldChg chg="addSp delSp modSp add mod">
        <pc:chgData name="Bill Lord" userId="b68276031ed32d04" providerId="LiveId" clId="{6086F916-B77A-4AF1-AB1C-59795985D641}" dt="2024-09-09T20:16:56.514" v="3966" actId="21"/>
        <pc:sldMkLst>
          <pc:docMk/>
          <pc:sldMk cId="716601420" sldId="259"/>
        </pc:sldMkLst>
        <pc:spChg chg="add del mod">
          <ac:chgData name="Bill Lord" userId="b68276031ed32d04" providerId="LiveId" clId="{6086F916-B77A-4AF1-AB1C-59795985D641}" dt="2024-09-09T20:16:56.514" v="3966" actId="21"/>
          <ac:spMkLst>
            <pc:docMk/>
            <pc:sldMk cId="716601420" sldId="259"/>
            <ac:spMk id="2" creationId="{B11A5AAC-F88A-40BA-CC30-1BB3311AC6C8}"/>
          </ac:spMkLst>
        </pc:spChg>
      </pc:sldChg>
      <pc:sldChg chg="del">
        <pc:chgData name="Bill Lord" userId="b68276031ed32d04" providerId="LiveId" clId="{6086F916-B77A-4AF1-AB1C-59795985D641}" dt="2024-09-09T17:23:38.476" v="1984" actId="2696"/>
        <pc:sldMkLst>
          <pc:docMk/>
          <pc:sldMk cId="2444657844" sldId="259"/>
        </pc:sldMkLst>
      </pc:sldChg>
      <pc:sldChg chg="modSp mod">
        <pc:chgData name="Bill Lord" userId="b68276031ed32d04" providerId="LiveId" clId="{6086F916-B77A-4AF1-AB1C-59795985D641}" dt="2024-09-09T20:25:41.780" v="4257" actId="1582"/>
        <pc:sldMkLst>
          <pc:docMk/>
          <pc:sldMk cId="794589374" sldId="261"/>
        </pc:sldMkLst>
        <pc:spChg chg="mod">
          <ac:chgData name="Bill Lord" userId="b68276031ed32d04" providerId="LiveId" clId="{6086F916-B77A-4AF1-AB1C-59795985D641}" dt="2024-09-09T20:25:41.780" v="4257" actId="1582"/>
          <ac:spMkLst>
            <pc:docMk/>
            <pc:sldMk cId="794589374" sldId="261"/>
            <ac:spMk id="2" creationId="{00000000-0000-0000-0000-000000000000}"/>
          </ac:spMkLst>
        </pc:spChg>
      </pc:sldChg>
      <pc:sldChg chg="modSp mod">
        <pc:chgData name="Bill Lord" userId="b68276031ed32d04" providerId="LiveId" clId="{6086F916-B77A-4AF1-AB1C-59795985D641}" dt="2024-09-09T21:10:14.929" v="4489" actId="1582"/>
        <pc:sldMkLst>
          <pc:docMk/>
          <pc:sldMk cId="3546567491" sldId="263"/>
        </pc:sldMkLst>
        <pc:spChg chg="mod">
          <ac:chgData name="Bill Lord" userId="b68276031ed32d04" providerId="LiveId" clId="{6086F916-B77A-4AF1-AB1C-59795985D641}" dt="2024-09-09T21:10:14.929" v="4489" actId="1582"/>
          <ac:spMkLst>
            <pc:docMk/>
            <pc:sldMk cId="3546567491" sldId="263"/>
            <ac:spMk id="2" creationId="{00000000-0000-0000-0000-000000000000}"/>
          </ac:spMkLst>
        </pc:spChg>
        <pc:spChg chg="mod">
          <ac:chgData name="Bill Lord" userId="b68276031ed32d04" providerId="LiveId" clId="{6086F916-B77A-4AF1-AB1C-59795985D641}" dt="2024-09-09T21:08:54.806" v="4485" actId="207"/>
          <ac:spMkLst>
            <pc:docMk/>
            <pc:sldMk cId="3546567491" sldId="263"/>
            <ac:spMk id="12" creationId="{00000000-0000-0000-0000-000000000000}"/>
          </ac:spMkLst>
        </pc:spChg>
      </pc:sldChg>
      <pc:sldChg chg="modSp mod">
        <pc:chgData name="Bill Lord" userId="b68276031ed32d04" providerId="LiveId" clId="{6086F916-B77A-4AF1-AB1C-59795985D641}" dt="2024-09-09T20:34:47.374" v="4438" actId="20577"/>
        <pc:sldMkLst>
          <pc:docMk/>
          <pc:sldMk cId="3889015425" sldId="270"/>
        </pc:sldMkLst>
        <pc:spChg chg="mod">
          <ac:chgData name="Bill Lord" userId="b68276031ed32d04" providerId="LiveId" clId="{6086F916-B77A-4AF1-AB1C-59795985D641}" dt="2024-09-09T20:26:33.858" v="4259" actId="1582"/>
          <ac:spMkLst>
            <pc:docMk/>
            <pc:sldMk cId="3889015425" sldId="270"/>
            <ac:spMk id="2" creationId="{00000000-0000-0000-0000-000000000000}"/>
          </ac:spMkLst>
        </pc:spChg>
        <pc:spChg chg="mod">
          <ac:chgData name="Bill Lord" userId="b68276031ed32d04" providerId="LiveId" clId="{6086F916-B77A-4AF1-AB1C-59795985D641}" dt="2024-09-09T20:34:47.374" v="4438" actId="20577"/>
          <ac:spMkLst>
            <pc:docMk/>
            <pc:sldMk cId="3889015425" sldId="270"/>
            <ac:spMk id="12" creationId="{00000000-0000-0000-0000-000000000000}"/>
          </ac:spMkLst>
        </pc:spChg>
      </pc:sldChg>
      <pc:sldChg chg="modSp mod">
        <pc:chgData name="Bill Lord" userId="b68276031ed32d04" providerId="LiveId" clId="{6086F916-B77A-4AF1-AB1C-59795985D641}" dt="2024-09-09T17:56:25.369" v="2662" actId="1035"/>
        <pc:sldMkLst>
          <pc:docMk/>
          <pc:sldMk cId="3425506145" sldId="278"/>
        </pc:sldMkLst>
        <pc:picChg chg="mod">
          <ac:chgData name="Bill Lord" userId="b68276031ed32d04" providerId="LiveId" clId="{6086F916-B77A-4AF1-AB1C-59795985D641}" dt="2024-09-09T17:56:25.369" v="2662" actId="1035"/>
          <ac:picMkLst>
            <pc:docMk/>
            <pc:sldMk cId="3425506145" sldId="278"/>
            <ac:picMk id="23" creationId="{18C90ADD-82DD-F914-A3BD-1145796A08A4}"/>
          </ac:picMkLst>
        </pc:picChg>
      </pc:sldChg>
      <pc:sldChg chg="delSp mod">
        <pc:chgData name="Bill Lord" userId="b68276031ed32d04" providerId="LiveId" clId="{6086F916-B77A-4AF1-AB1C-59795985D641}" dt="2024-09-09T15:18:38.144" v="1678" actId="478"/>
        <pc:sldMkLst>
          <pc:docMk/>
          <pc:sldMk cId="761034219" sldId="281"/>
        </pc:sldMkLst>
        <pc:spChg chg="del">
          <ac:chgData name="Bill Lord" userId="b68276031ed32d04" providerId="LiveId" clId="{6086F916-B77A-4AF1-AB1C-59795985D641}" dt="2024-09-09T15:18:38.144" v="1678" actId="478"/>
          <ac:spMkLst>
            <pc:docMk/>
            <pc:sldMk cId="761034219" sldId="281"/>
            <ac:spMk id="17" creationId="{121C6427-52A4-C89A-10A2-C6C765A29FA8}"/>
          </ac:spMkLst>
        </pc:spChg>
        <pc:spChg chg="del">
          <ac:chgData name="Bill Lord" userId="b68276031ed32d04" providerId="LiveId" clId="{6086F916-B77A-4AF1-AB1C-59795985D641}" dt="2024-09-09T15:18:30.510" v="1676" actId="478"/>
          <ac:spMkLst>
            <pc:docMk/>
            <pc:sldMk cId="761034219" sldId="281"/>
            <ac:spMk id="18" creationId="{112AAEF9-C99C-1AFF-5705-5AD163459FE5}"/>
          </ac:spMkLst>
        </pc:spChg>
        <pc:spChg chg="del">
          <ac:chgData name="Bill Lord" userId="b68276031ed32d04" providerId="LiveId" clId="{6086F916-B77A-4AF1-AB1C-59795985D641}" dt="2024-09-09T15:18:35.158" v="1677" actId="478"/>
          <ac:spMkLst>
            <pc:docMk/>
            <pc:sldMk cId="761034219" sldId="281"/>
            <ac:spMk id="19" creationId="{BD21FA94-B881-D8E5-A2F8-BE37F5236E60}"/>
          </ac:spMkLst>
        </pc:spChg>
      </pc:sldChg>
      <pc:sldChg chg="modSp mod">
        <pc:chgData name="Bill Lord" userId="b68276031ed32d04" providerId="LiveId" clId="{6086F916-B77A-4AF1-AB1C-59795985D641}" dt="2024-09-09T15:18:24.470" v="1675" actId="14100"/>
        <pc:sldMkLst>
          <pc:docMk/>
          <pc:sldMk cId="115926594" sldId="282"/>
        </pc:sldMkLst>
        <pc:spChg chg="mod">
          <ac:chgData name="Bill Lord" userId="b68276031ed32d04" providerId="LiveId" clId="{6086F916-B77A-4AF1-AB1C-59795985D641}" dt="2024-09-09T15:18:19.509" v="1674" actId="14100"/>
          <ac:spMkLst>
            <pc:docMk/>
            <pc:sldMk cId="115926594" sldId="282"/>
            <ac:spMk id="6" creationId="{1EE1E73A-39AF-B745-853D-499263139503}"/>
          </ac:spMkLst>
        </pc:spChg>
        <pc:spChg chg="mod">
          <ac:chgData name="Bill Lord" userId="b68276031ed32d04" providerId="LiveId" clId="{6086F916-B77A-4AF1-AB1C-59795985D641}" dt="2024-09-09T15:18:24.470" v="1675" actId="14100"/>
          <ac:spMkLst>
            <pc:docMk/>
            <pc:sldMk cId="115926594" sldId="282"/>
            <ac:spMk id="9" creationId="{73E37C55-EBC6-777B-6A9A-497A9BEF8C2A}"/>
          </ac:spMkLst>
        </pc:spChg>
      </pc:sldChg>
      <pc:sldChg chg="modSp mod">
        <pc:chgData name="Bill Lord" userId="b68276031ed32d04" providerId="LiveId" clId="{6086F916-B77A-4AF1-AB1C-59795985D641}" dt="2024-09-09T18:28:35.078" v="3044" actId="20577"/>
        <pc:sldMkLst>
          <pc:docMk/>
          <pc:sldMk cId="3335358130" sldId="283"/>
        </pc:sldMkLst>
        <pc:spChg chg="mod">
          <ac:chgData name="Bill Lord" userId="b68276031ed32d04" providerId="LiveId" clId="{6086F916-B77A-4AF1-AB1C-59795985D641}" dt="2024-09-09T18:28:35.078" v="3044" actId="20577"/>
          <ac:spMkLst>
            <pc:docMk/>
            <pc:sldMk cId="3335358130" sldId="283"/>
            <ac:spMk id="2" creationId="{E2F3768C-259B-AD54-B82F-FC6A05720AAB}"/>
          </ac:spMkLst>
        </pc:spChg>
      </pc:sldChg>
      <pc:sldChg chg="delSp add ord setBg delDesignElem">
        <pc:chgData name="Bill Lord" userId="b68276031ed32d04" providerId="LiveId" clId="{6086F916-B77A-4AF1-AB1C-59795985D641}" dt="2024-09-09T20:23:42.491" v="4249"/>
        <pc:sldMkLst>
          <pc:docMk/>
          <pc:sldMk cId="194790091" sldId="284"/>
        </pc:sldMkLst>
        <pc:spChg chg="del">
          <ac:chgData name="Bill Lord" userId="b68276031ed32d04" providerId="LiveId" clId="{6086F916-B77A-4AF1-AB1C-59795985D641}" dt="2024-09-09T17:24:13.396" v="1986"/>
          <ac:spMkLst>
            <pc:docMk/>
            <pc:sldMk cId="194790091" sldId="284"/>
            <ac:spMk id="1031" creationId="{AB8C311F-7253-4AED-9701-7FC0708C41C7}"/>
          </ac:spMkLst>
        </pc:spChg>
        <pc:spChg chg="del">
          <ac:chgData name="Bill Lord" userId="b68276031ed32d04" providerId="LiveId" clId="{6086F916-B77A-4AF1-AB1C-59795985D641}" dt="2024-09-09T17:24:13.396" v="1986"/>
          <ac:spMkLst>
            <pc:docMk/>
            <pc:sldMk cId="194790091" sldId="284"/>
            <ac:spMk id="1033" creationId="{E2384209-CB15-4CDF-9D31-C44FD9A3F20D}"/>
          </ac:spMkLst>
        </pc:spChg>
        <pc:spChg chg="del">
          <ac:chgData name="Bill Lord" userId="b68276031ed32d04" providerId="LiveId" clId="{6086F916-B77A-4AF1-AB1C-59795985D641}" dt="2024-09-09T17:24:13.396" v="1986"/>
          <ac:spMkLst>
            <pc:docMk/>
            <pc:sldMk cId="194790091" sldId="284"/>
            <ac:spMk id="1035" creationId="{2633B3B5-CC90-43F0-8714-D31D1F3F0209}"/>
          </ac:spMkLst>
        </pc:spChg>
        <pc:spChg chg="del">
          <ac:chgData name="Bill Lord" userId="b68276031ed32d04" providerId="LiveId" clId="{6086F916-B77A-4AF1-AB1C-59795985D641}" dt="2024-09-09T17:24:13.396" v="1986"/>
          <ac:spMkLst>
            <pc:docMk/>
            <pc:sldMk cId="194790091" sldId="284"/>
            <ac:spMk id="1037" creationId="{A8D57A06-A426-446D-B02C-A2DC6B62E45E}"/>
          </ac:spMkLst>
        </pc:spChg>
      </pc:sldChg>
      <pc:sldChg chg="addSp delSp modSp del mod setBg delDesignElem">
        <pc:chgData name="Bill Lord" userId="b68276031ed32d04" providerId="LiveId" clId="{6086F916-B77A-4AF1-AB1C-59795985D641}" dt="2024-09-09T17:23:38.476" v="1984" actId="2696"/>
        <pc:sldMkLst>
          <pc:docMk/>
          <pc:sldMk cId="2620919834" sldId="284"/>
        </pc:sldMkLst>
        <pc:spChg chg="add mod">
          <ac:chgData name="Bill Lord" userId="b68276031ed32d04" providerId="LiveId" clId="{6086F916-B77A-4AF1-AB1C-59795985D641}" dt="2024-09-09T14:38:01.111" v="1388" actId="1076"/>
          <ac:spMkLst>
            <pc:docMk/>
            <pc:sldMk cId="2620919834" sldId="284"/>
            <ac:spMk id="2" creationId="{6C01C53A-DA8C-DA1B-C718-F3CBE319E02A}"/>
          </ac:spMkLst>
        </pc:spChg>
        <pc:spChg chg="add mod">
          <ac:chgData name="Bill Lord" userId="b68276031ed32d04" providerId="LiveId" clId="{6086F916-B77A-4AF1-AB1C-59795985D641}" dt="2024-09-09T14:39:02.728" v="1409" actId="20577"/>
          <ac:spMkLst>
            <pc:docMk/>
            <pc:sldMk cId="2620919834" sldId="284"/>
            <ac:spMk id="3" creationId="{E3642875-6386-57A3-9F2C-D1A8057A47C6}"/>
          </ac:spMkLst>
        </pc:spChg>
        <pc:spChg chg="add mod">
          <ac:chgData name="Bill Lord" userId="b68276031ed32d04" providerId="LiveId" clId="{6086F916-B77A-4AF1-AB1C-59795985D641}" dt="2024-09-09T14:46:05.062" v="1436" actId="20577"/>
          <ac:spMkLst>
            <pc:docMk/>
            <pc:sldMk cId="2620919834" sldId="284"/>
            <ac:spMk id="4" creationId="{4AEFA308-22BD-11A1-E6C1-0570074AC139}"/>
          </ac:spMkLst>
        </pc:spChg>
        <pc:spChg chg="add mod">
          <ac:chgData name="Bill Lord" userId="b68276031ed32d04" providerId="LiveId" clId="{6086F916-B77A-4AF1-AB1C-59795985D641}" dt="2024-09-09T14:46:42.495" v="1460" actId="20577"/>
          <ac:spMkLst>
            <pc:docMk/>
            <pc:sldMk cId="2620919834" sldId="284"/>
            <ac:spMk id="5" creationId="{6254CBCA-E40B-7F8C-58E1-4FB0B4C2DC01}"/>
          </ac:spMkLst>
        </pc:spChg>
        <pc:spChg chg="mod">
          <ac:chgData name="Bill Lord" userId="b68276031ed32d04" providerId="LiveId" clId="{6086F916-B77A-4AF1-AB1C-59795985D641}" dt="2024-09-09T14:34:58.292" v="1354" actId="1076"/>
          <ac:spMkLst>
            <pc:docMk/>
            <pc:sldMk cId="2620919834" sldId="284"/>
            <ac:spMk id="7" creationId="{869A5ED6-3DDA-C339-3061-38A08752D302}"/>
          </ac:spMkLst>
        </pc:spChg>
        <pc:spChg chg="mod">
          <ac:chgData name="Bill Lord" userId="b68276031ed32d04" providerId="LiveId" clId="{6086F916-B77A-4AF1-AB1C-59795985D641}" dt="2024-09-09T14:37:52.675" v="1387" actId="1076"/>
          <ac:spMkLst>
            <pc:docMk/>
            <pc:sldMk cId="2620919834" sldId="284"/>
            <ac:spMk id="8" creationId="{D689A9FB-1A62-84A5-D7FA-764365285A85}"/>
          </ac:spMkLst>
        </pc:spChg>
        <pc:spChg chg="add del">
          <ac:chgData name="Bill Lord" userId="b68276031ed32d04" providerId="LiveId" clId="{6086F916-B77A-4AF1-AB1C-59795985D641}" dt="2024-09-08T21:20:08.189" v="33"/>
          <ac:spMkLst>
            <pc:docMk/>
            <pc:sldMk cId="2620919834" sldId="284"/>
            <ac:spMk id="1031" creationId="{AB8C311F-7253-4AED-9701-7FC0708C41C7}"/>
          </ac:spMkLst>
        </pc:spChg>
        <pc:spChg chg="add del">
          <ac:chgData name="Bill Lord" userId="b68276031ed32d04" providerId="LiveId" clId="{6086F916-B77A-4AF1-AB1C-59795985D641}" dt="2024-09-08T21:20:08.189" v="33"/>
          <ac:spMkLst>
            <pc:docMk/>
            <pc:sldMk cId="2620919834" sldId="284"/>
            <ac:spMk id="1033" creationId="{E2384209-CB15-4CDF-9D31-C44FD9A3F20D}"/>
          </ac:spMkLst>
        </pc:spChg>
        <pc:spChg chg="add del">
          <ac:chgData name="Bill Lord" userId="b68276031ed32d04" providerId="LiveId" clId="{6086F916-B77A-4AF1-AB1C-59795985D641}" dt="2024-09-08T21:20:08.189" v="33"/>
          <ac:spMkLst>
            <pc:docMk/>
            <pc:sldMk cId="2620919834" sldId="284"/>
            <ac:spMk id="1035" creationId="{2633B3B5-CC90-43F0-8714-D31D1F3F0209}"/>
          </ac:spMkLst>
        </pc:spChg>
        <pc:spChg chg="add del">
          <ac:chgData name="Bill Lord" userId="b68276031ed32d04" providerId="LiveId" clId="{6086F916-B77A-4AF1-AB1C-59795985D641}" dt="2024-09-08T21:20:08.189" v="33"/>
          <ac:spMkLst>
            <pc:docMk/>
            <pc:sldMk cId="2620919834" sldId="284"/>
            <ac:spMk id="1037" creationId="{A8D57A06-A426-446D-B02C-A2DC6B62E45E}"/>
          </ac:spMkLst>
        </pc:spChg>
        <pc:picChg chg="mod">
          <ac:chgData name="Bill Lord" userId="b68276031ed32d04" providerId="LiveId" clId="{6086F916-B77A-4AF1-AB1C-59795985D641}" dt="2024-09-09T14:46:47.659" v="1461" actId="166"/>
          <ac:picMkLst>
            <pc:docMk/>
            <pc:sldMk cId="2620919834" sldId="284"/>
            <ac:picMk id="1026" creationId="{374DBF63-B898-B24E-7733-A5842D1CDC63}"/>
          </ac:picMkLst>
        </pc:picChg>
      </pc:sldChg>
      <pc:sldChg chg="mod modShow">
        <pc:chgData name="Bill Lord" userId="b68276031ed32d04" providerId="LiveId" clId="{6086F916-B77A-4AF1-AB1C-59795985D641}" dt="2024-09-09T20:27:28.649" v="4260" actId="729"/>
        <pc:sldMkLst>
          <pc:docMk/>
          <pc:sldMk cId="1626871119" sldId="316"/>
        </pc:sldMkLst>
      </pc:sldChg>
      <pc:sldChg chg="mod modShow">
        <pc:chgData name="Bill Lord" userId="b68276031ed32d04" providerId="LiveId" clId="{6086F916-B77A-4AF1-AB1C-59795985D641}" dt="2024-09-09T20:27:28.649" v="4260" actId="729"/>
        <pc:sldMkLst>
          <pc:docMk/>
          <pc:sldMk cId="3027712314" sldId="317"/>
        </pc:sldMkLst>
      </pc:sldChg>
      <pc:sldChg chg="mod modShow">
        <pc:chgData name="Bill Lord" userId="b68276031ed32d04" providerId="LiveId" clId="{6086F916-B77A-4AF1-AB1C-59795985D641}" dt="2024-09-09T20:27:28.649" v="4260" actId="729"/>
        <pc:sldMkLst>
          <pc:docMk/>
          <pc:sldMk cId="224679124" sldId="318"/>
        </pc:sldMkLst>
      </pc:sldChg>
      <pc:sldChg chg="mod modShow">
        <pc:chgData name="Bill Lord" userId="b68276031ed32d04" providerId="LiveId" clId="{6086F916-B77A-4AF1-AB1C-59795985D641}" dt="2024-09-09T20:27:28.649" v="4260" actId="729"/>
        <pc:sldMkLst>
          <pc:docMk/>
          <pc:sldMk cId="371008184" sldId="319"/>
        </pc:sldMkLst>
      </pc:sldChg>
      <pc:sldChg chg="mod modShow">
        <pc:chgData name="Bill Lord" userId="b68276031ed32d04" providerId="LiveId" clId="{6086F916-B77A-4AF1-AB1C-59795985D641}" dt="2024-09-09T20:27:28.649" v="4260" actId="729"/>
        <pc:sldMkLst>
          <pc:docMk/>
          <pc:sldMk cId="4106399683" sldId="320"/>
        </pc:sldMkLst>
      </pc:sldChg>
      <pc:sldChg chg="mod modShow">
        <pc:chgData name="Bill Lord" userId="b68276031ed32d04" providerId="LiveId" clId="{6086F916-B77A-4AF1-AB1C-59795985D641}" dt="2024-09-09T21:18:12.072" v="4510" actId="729"/>
        <pc:sldMkLst>
          <pc:docMk/>
          <pc:sldMk cId="4206742290" sldId="326"/>
        </pc:sldMkLst>
      </pc:sldChg>
      <pc:sldChg chg="modSp mod">
        <pc:chgData name="Bill Lord" userId="b68276031ed32d04" providerId="LiveId" clId="{6086F916-B77A-4AF1-AB1C-59795985D641}" dt="2024-09-09T21:11:19.428" v="4492" actId="108"/>
        <pc:sldMkLst>
          <pc:docMk/>
          <pc:sldMk cId="3362753552" sldId="352"/>
        </pc:sldMkLst>
        <pc:spChg chg="mod">
          <ac:chgData name="Bill Lord" userId="b68276031ed32d04" providerId="LiveId" clId="{6086F916-B77A-4AF1-AB1C-59795985D641}" dt="2024-09-09T21:11:19.428" v="4492" actId="108"/>
          <ac:spMkLst>
            <pc:docMk/>
            <pc:sldMk cId="3362753552" sldId="352"/>
            <ac:spMk id="8" creationId="{00000000-0000-0000-0000-000000000000}"/>
          </ac:spMkLst>
        </pc:spChg>
      </pc:sldChg>
      <pc:sldChg chg="modSp">
        <pc:chgData name="Bill Lord" userId="b68276031ed32d04" providerId="LiveId" clId="{6086F916-B77A-4AF1-AB1C-59795985D641}" dt="2024-09-08T21:20:08.189" v="33"/>
        <pc:sldMkLst>
          <pc:docMk/>
          <pc:sldMk cId="3444604355" sldId="353"/>
        </pc:sldMkLst>
        <pc:spChg chg="mod">
          <ac:chgData name="Bill Lord" userId="b68276031ed32d04" providerId="LiveId" clId="{6086F916-B77A-4AF1-AB1C-59795985D641}" dt="2024-09-08T21:20:08.189" v="33"/>
          <ac:spMkLst>
            <pc:docMk/>
            <pc:sldMk cId="3444604355" sldId="353"/>
            <ac:spMk id="7170" creationId="{00000000-0000-0000-0000-000000000000}"/>
          </ac:spMkLst>
        </pc:spChg>
        <pc:spChg chg="mod">
          <ac:chgData name="Bill Lord" userId="b68276031ed32d04" providerId="LiveId" clId="{6086F916-B77A-4AF1-AB1C-59795985D641}" dt="2024-09-08T21:20:08.189" v="33"/>
          <ac:spMkLst>
            <pc:docMk/>
            <pc:sldMk cId="3444604355" sldId="353"/>
            <ac:spMk id="7171" creationId="{00000000-0000-0000-0000-000000000000}"/>
          </ac:spMkLst>
        </pc:spChg>
      </pc:sldChg>
      <pc:sldChg chg="modSp">
        <pc:chgData name="Bill Lord" userId="b68276031ed32d04" providerId="LiveId" clId="{6086F916-B77A-4AF1-AB1C-59795985D641}" dt="2024-09-08T21:20:08.189" v="33"/>
        <pc:sldMkLst>
          <pc:docMk/>
          <pc:sldMk cId="2163859159" sldId="356"/>
        </pc:sldMkLst>
        <pc:spChg chg="mod">
          <ac:chgData name="Bill Lord" userId="b68276031ed32d04" providerId="LiveId" clId="{6086F916-B77A-4AF1-AB1C-59795985D641}" dt="2024-09-08T21:20:08.189" v="33"/>
          <ac:spMkLst>
            <pc:docMk/>
            <pc:sldMk cId="2163859159" sldId="356"/>
            <ac:spMk id="14338" creationId="{00000000-0000-0000-0000-000000000000}"/>
          </ac:spMkLst>
        </pc:spChg>
      </pc:sldChg>
      <pc:sldChg chg="modSp">
        <pc:chgData name="Bill Lord" userId="b68276031ed32d04" providerId="LiveId" clId="{6086F916-B77A-4AF1-AB1C-59795985D641}" dt="2024-09-08T21:20:08.189" v="33"/>
        <pc:sldMkLst>
          <pc:docMk/>
          <pc:sldMk cId="1544689124" sldId="357"/>
        </pc:sldMkLst>
        <pc:spChg chg="mod">
          <ac:chgData name="Bill Lord" userId="b68276031ed32d04" providerId="LiveId" clId="{6086F916-B77A-4AF1-AB1C-59795985D641}" dt="2024-09-08T21:20:08.189" v="33"/>
          <ac:spMkLst>
            <pc:docMk/>
            <pc:sldMk cId="1544689124" sldId="357"/>
            <ac:spMk id="15362" creationId="{00000000-0000-0000-0000-000000000000}"/>
          </ac:spMkLst>
        </pc:spChg>
      </pc:sldChg>
      <pc:sldChg chg="modSp">
        <pc:chgData name="Bill Lord" userId="b68276031ed32d04" providerId="LiveId" clId="{6086F916-B77A-4AF1-AB1C-59795985D641}" dt="2024-09-08T21:20:08.189" v="33"/>
        <pc:sldMkLst>
          <pc:docMk/>
          <pc:sldMk cId="2953530902" sldId="358"/>
        </pc:sldMkLst>
        <pc:spChg chg="mod">
          <ac:chgData name="Bill Lord" userId="b68276031ed32d04" providerId="LiveId" clId="{6086F916-B77A-4AF1-AB1C-59795985D641}" dt="2024-09-08T21:20:08.189" v="33"/>
          <ac:spMkLst>
            <pc:docMk/>
            <pc:sldMk cId="2953530902" sldId="358"/>
            <ac:spMk id="23554" creationId="{00000000-0000-0000-0000-000000000000}"/>
          </ac:spMkLst>
        </pc:spChg>
      </pc:sldChg>
      <pc:sldChg chg="modSp">
        <pc:chgData name="Bill Lord" userId="b68276031ed32d04" providerId="LiveId" clId="{6086F916-B77A-4AF1-AB1C-59795985D641}" dt="2024-09-08T21:20:08.189" v="33"/>
        <pc:sldMkLst>
          <pc:docMk/>
          <pc:sldMk cId="4157825992" sldId="359"/>
        </pc:sldMkLst>
        <pc:spChg chg="mod">
          <ac:chgData name="Bill Lord" userId="b68276031ed32d04" providerId="LiveId" clId="{6086F916-B77A-4AF1-AB1C-59795985D641}" dt="2024-09-08T21:20:08.189" v="33"/>
          <ac:spMkLst>
            <pc:docMk/>
            <pc:sldMk cId="4157825992" sldId="359"/>
            <ac:spMk id="20482" creationId="{00000000-0000-0000-0000-000000000000}"/>
          </ac:spMkLst>
        </pc:spChg>
      </pc:sldChg>
      <pc:sldChg chg="modSp">
        <pc:chgData name="Bill Lord" userId="b68276031ed32d04" providerId="LiveId" clId="{6086F916-B77A-4AF1-AB1C-59795985D641}" dt="2024-09-08T21:20:08.189" v="33"/>
        <pc:sldMkLst>
          <pc:docMk/>
          <pc:sldMk cId="3895073263" sldId="361"/>
        </pc:sldMkLst>
        <pc:spChg chg="mod">
          <ac:chgData name="Bill Lord" userId="b68276031ed32d04" providerId="LiveId" clId="{6086F916-B77A-4AF1-AB1C-59795985D641}" dt="2024-09-08T21:20:08.189" v="33"/>
          <ac:spMkLst>
            <pc:docMk/>
            <pc:sldMk cId="3895073263" sldId="361"/>
            <ac:spMk id="25602" creationId="{00000000-0000-0000-0000-000000000000}"/>
          </ac:spMkLst>
        </pc:spChg>
      </pc:sldChg>
      <pc:sldChg chg="modSp ord">
        <pc:chgData name="Bill Lord" userId="b68276031ed32d04" providerId="LiveId" clId="{6086F916-B77A-4AF1-AB1C-59795985D641}" dt="2024-09-09T20:25:09.905" v="4255"/>
        <pc:sldMkLst>
          <pc:docMk/>
          <pc:sldMk cId="1064178252" sldId="362"/>
        </pc:sldMkLst>
        <pc:spChg chg="mod">
          <ac:chgData name="Bill Lord" userId="b68276031ed32d04" providerId="LiveId" clId="{6086F916-B77A-4AF1-AB1C-59795985D641}" dt="2024-09-08T21:20:08.189" v="33"/>
          <ac:spMkLst>
            <pc:docMk/>
            <pc:sldMk cId="1064178252" sldId="362"/>
            <ac:spMk id="26626" creationId="{00000000-0000-0000-0000-000000000000}"/>
          </ac:spMkLst>
        </pc:spChg>
        <pc:spChg chg="mod">
          <ac:chgData name="Bill Lord" userId="b68276031ed32d04" providerId="LiveId" clId="{6086F916-B77A-4AF1-AB1C-59795985D641}" dt="2024-09-08T21:20:08.189" v="33"/>
          <ac:spMkLst>
            <pc:docMk/>
            <pc:sldMk cId="1064178252" sldId="362"/>
            <ac:spMk id="26627" creationId="{00000000-0000-0000-0000-000000000000}"/>
          </ac:spMkLst>
        </pc:spChg>
      </pc:sldChg>
      <pc:sldChg chg="modSp mod">
        <pc:chgData name="Bill Lord" userId="b68276031ed32d04" providerId="LiveId" clId="{6086F916-B77A-4AF1-AB1C-59795985D641}" dt="2024-09-09T21:10:23.893" v="4490" actId="108"/>
        <pc:sldMkLst>
          <pc:docMk/>
          <pc:sldMk cId="1912812738" sldId="380"/>
        </pc:sldMkLst>
        <pc:spChg chg="mod">
          <ac:chgData name="Bill Lord" userId="b68276031ed32d04" providerId="LiveId" clId="{6086F916-B77A-4AF1-AB1C-59795985D641}" dt="2024-09-09T21:10:23.893" v="4490" actId="108"/>
          <ac:spMkLst>
            <pc:docMk/>
            <pc:sldMk cId="1912812738" sldId="380"/>
            <ac:spMk id="2" creationId="{00000000-0000-0000-0000-000000000000}"/>
          </ac:spMkLst>
        </pc:spChg>
        <pc:spChg chg="mod">
          <ac:chgData name="Bill Lord" userId="b68276031ed32d04" providerId="LiveId" clId="{6086F916-B77A-4AF1-AB1C-59795985D641}" dt="2024-09-08T21:35:23.424" v="310" actId="20577"/>
          <ac:spMkLst>
            <pc:docMk/>
            <pc:sldMk cId="1912812738" sldId="380"/>
            <ac:spMk id="4" creationId="{00000000-0000-0000-0000-000000000000}"/>
          </ac:spMkLst>
        </pc:spChg>
      </pc:sldChg>
      <pc:sldChg chg="del">
        <pc:chgData name="Bill Lord" userId="b68276031ed32d04" providerId="LiveId" clId="{6086F916-B77A-4AF1-AB1C-59795985D641}" dt="2024-09-09T13:57:11.211" v="1177" actId="47"/>
        <pc:sldMkLst>
          <pc:docMk/>
          <pc:sldMk cId="2842268356" sldId="396"/>
        </pc:sldMkLst>
      </pc:sldChg>
      <pc:sldChg chg="ord">
        <pc:chgData name="Bill Lord" userId="b68276031ed32d04" providerId="LiveId" clId="{6086F916-B77A-4AF1-AB1C-59795985D641}" dt="2024-09-09T20:23:59.944" v="4251"/>
        <pc:sldMkLst>
          <pc:docMk/>
          <pc:sldMk cId="3919027153" sldId="417"/>
        </pc:sldMkLst>
      </pc:sldChg>
      <pc:sldChg chg="ord">
        <pc:chgData name="Bill Lord" userId="b68276031ed32d04" providerId="LiveId" clId="{6086F916-B77A-4AF1-AB1C-59795985D641}" dt="2024-09-09T20:24:47.484" v="4253"/>
        <pc:sldMkLst>
          <pc:docMk/>
          <pc:sldMk cId="92381340" sldId="419"/>
        </pc:sldMkLst>
      </pc:sldChg>
      <pc:sldChg chg="del">
        <pc:chgData name="Bill Lord" userId="b68276031ed32d04" providerId="LiveId" clId="{6086F916-B77A-4AF1-AB1C-59795985D641}" dt="2024-09-09T17:23:38.476" v="1984" actId="2696"/>
        <pc:sldMkLst>
          <pc:docMk/>
          <pc:sldMk cId="691685592" sldId="421"/>
        </pc:sldMkLst>
      </pc:sldChg>
      <pc:sldChg chg="modSp add mod">
        <pc:chgData name="Bill Lord" userId="b68276031ed32d04" providerId="LiveId" clId="{6086F916-B77A-4AF1-AB1C-59795985D641}" dt="2024-09-09T20:15:04.303" v="3964" actId="1582"/>
        <pc:sldMkLst>
          <pc:docMk/>
          <pc:sldMk cId="3892834761" sldId="421"/>
        </pc:sldMkLst>
        <pc:spChg chg="mod">
          <ac:chgData name="Bill Lord" userId="b68276031ed32d04" providerId="LiveId" clId="{6086F916-B77A-4AF1-AB1C-59795985D641}" dt="2024-09-09T20:15:04.303" v="3964" actId="1582"/>
          <ac:spMkLst>
            <pc:docMk/>
            <pc:sldMk cId="3892834761" sldId="421"/>
            <ac:spMk id="2" creationId="{00000000-0000-0000-0000-000000000000}"/>
          </ac:spMkLst>
        </pc:spChg>
      </pc:sldChg>
      <pc:sldChg chg="del">
        <pc:chgData name="Bill Lord" userId="b68276031ed32d04" providerId="LiveId" clId="{6086F916-B77A-4AF1-AB1C-59795985D641}" dt="2024-09-09T17:23:38.476" v="1984" actId="2696"/>
        <pc:sldMkLst>
          <pc:docMk/>
          <pc:sldMk cId="3115713093" sldId="422"/>
        </pc:sldMkLst>
      </pc:sldChg>
      <pc:sldChg chg="addSp delSp modSp add mod">
        <pc:chgData name="Bill Lord" userId="b68276031ed32d04" providerId="LiveId" clId="{6086F916-B77A-4AF1-AB1C-59795985D641}" dt="2024-09-09T18:22:58.092" v="2919" actId="478"/>
        <pc:sldMkLst>
          <pc:docMk/>
          <pc:sldMk cId="3629282296" sldId="422"/>
        </pc:sldMkLst>
        <pc:spChg chg="mod">
          <ac:chgData name="Bill Lord" userId="b68276031ed32d04" providerId="LiveId" clId="{6086F916-B77A-4AF1-AB1C-59795985D641}" dt="2024-09-09T18:21:52.621" v="2898" actId="1038"/>
          <ac:spMkLst>
            <pc:docMk/>
            <pc:sldMk cId="3629282296" sldId="422"/>
            <ac:spMk id="2" creationId="{00000000-0000-0000-0000-000000000000}"/>
          </ac:spMkLst>
        </pc:spChg>
        <pc:spChg chg="mod">
          <ac:chgData name="Bill Lord" userId="b68276031ed32d04" providerId="LiveId" clId="{6086F916-B77A-4AF1-AB1C-59795985D641}" dt="2024-09-09T18:21:57.799" v="2910" actId="1038"/>
          <ac:spMkLst>
            <pc:docMk/>
            <pc:sldMk cId="3629282296" sldId="422"/>
            <ac:spMk id="3" creationId="{00000000-0000-0000-0000-000000000000}"/>
          </ac:spMkLst>
        </pc:spChg>
        <pc:spChg chg="mod">
          <ac:chgData name="Bill Lord" userId="b68276031ed32d04" providerId="LiveId" clId="{6086F916-B77A-4AF1-AB1C-59795985D641}" dt="2024-09-09T18:22:48.228" v="2917" actId="404"/>
          <ac:spMkLst>
            <pc:docMk/>
            <pc:sldMk cId="3629282296" sldId="422"/>
            <ac:spMk id="4" creationId="{00000000-0000-0000-0000-000000000000}"/>
          </ac:spMkLst>
        </pc:spChg>
        <pc:spChg chg="del">
          <ac:chgData name="Bill Lord" userId="b68276031ed32d04" providerId="LiveId" clId="{6086F916-B77A-4AF1-AB1C-59795985D641}" dt="2024-09-09T18:22:54.772" v="2918" actId="478"/>
          <ac:spMkLst>
            <pc:docMk/>
            <pc:sldMk cId="3629282296" sldId="422"/>
            <ac:spMk id="7" creationId="{00000000-0000-0000-0000-000000000000}"/>
          </ac:spMkLst>
        </pc:spChg>
        <pc:spChg chg="del">
          <ac:chgData name="Bill Lord" userId="b68276031ed32d04" providerId="LiveId" clId="{6086F916-B77A-4AF1-AB1C-59795985D641}" dt="2024-09-09T18:22:58.092" v="2919" actId="478"/>
          <ac:spMkLst>
            <pc:docMk/>
            <pc:sldMk cId="3629282296" sldId="422"/>
            <ac:spMk id="9" creationId="{00000000-0000-0000-0000-000000000000}"/>
          </ac:spMkLst>
        </pc:spChg>
        <pc:grpChg chg="add mod">
          <ac:chgData name="Bill Lord" userId="b68276031ed32d04" providerId="LiveId" clId="{6086F916-B77A-4AF1-AB1C-59795985D641}" dt="2024-09-09T18:20:09.541" v="2867" actId="1076"/>
          <ac:grpSpMkLst>
            <pc:docMk/>
            <pc:sldMk cId="3629282296" sldId="422"/>
            <ac:grpSpMk id="5" creationId="{AB245997-EB14-85DA-D3A7-BF49E8AAACEB}"/>
          </ac:grpSpMkLst>
        </pc:grpChg>
      </pc:sldChg>
      <pc:sldChg chg="add mod modShow">
        <pc:chgData name="Bill Lord" userId="b68276031ed32d04" providerId="LiveId" clId="{6086F916-B77A-4AF1-AB1C-59795985D641}" dt="2024-09-09T18:24:29.862" v="2920" actId="729"/>
        <pc:sldMkLst>
          <pc:docMk/>
          <pc:sldMk cId="3013556171" sldId="423"/>
        </pc:sldMkLst>
      </pc:sldChg>
      <pc:sldChg chg="del">
        <pc:chgData name="Bill Lord" userId="b68276031ed32d04" providerId="LiveId" clId="{6086F916-B77A-4AF1-AB1C-59795985D641}" dt="2024-09-09T17:23:38.476" v="1984" actId="2696"/>
        <pc:sldMkLst>
          <pc:docMk/>
          <pc:sldMk cId="4112664771" sldId="423"/>
        </pc:sldMkLst>
      </pc:sldChg>
      <pc:sldChg chg="del">
        <pc:chgData name="Bill Lord" userId="b68276031ed32d04" providerId="LiveId" clId="{6086F916-B77A-4AF1-AB1C-59795985D641}" dt="2024-09-09T13:57:13.990" v="1178" actId="47"/>
        <pc:sldMkLst>
          <pc:docMk/>
          <pc:sldMk cId="2097100758" sldId="427"/>
        </pc:sldMkLst>
      </pc:sldChg>
      <pc:sldChg chg="addSp delSp modSp del mod">
        <pc:chgData name="Bill Lord" userId="b68276031ed32d04" providerId="LiveId" clId="{6086F916-B77A-4AF1-AB1C-59795985D641}" dt="2024-09-09T14:25:29.808" v="1276" actId="2696"/>
        <pc:sldMkLst>
          <pc:docMk/>
          <pc:sldMk cId="2686400793" sldId="432"/>
        </pc:sldMkLst>
        <pc:spChg chg="del mod">
          <ac:chgData name="Bill Lord" userId="b68276031ed32d04" providerId="LiveId" clId="{6086F916-B77A-4AF1-AB1C-59795985D641}" dt="2024-09-08T23:31:56.287" v="326" actId="478"/>
          <ac:spMkLst>
            <pc:docMk/>
            <pc:sldMk cId="2686400793" sldId="432"/>
            <ac:spMk id="4" creationId="{00000000-0000-0000-0000-000000000000}"/>
          </ac:spMkLst>
        </pc:spChg>
        <pc:spChg chg="del mod">
          <ac:chgData name="Bill Lord" userId="b68276031ed32d04" providerId="LiveId" clId="{6086F916-B77A-4AF1-AB1C-59795985D641}" dt="2024-09-08T23:30:54.733" v="324" actId="478"/>
          <ac:spMkLst>
            <pc:docMk/>
            <pc:sldMk cId="2686400793" sldId="432"/>
            <ac:spMk id="5" creationId="{F56BBC90-F3AA-1D4C-C2A2-CA476CEB0E4A}"/>
          </ac:spMkLst>
        </pc:spChg>
        <pc:graphicFrameChg chg="add del">
          <ac:chgData name="Bill Lord" userId="b68276031ed32d04" providerId="LiveId" clId="{6086F916-B77A-4AF1-AB1C-59795985D641}" dt="2024-09-08T23:32:31.096" v="328" actId="478"/>
          <ac:graphicFrameMkLst>
            <pc:docMk/>
            <pc:sldMk cId="2686400793" sldId="432"/>
            <ac:graphicFrameMk id="6" creationId="{63F1A8D8-4373-48B0-6A2C-CBF9090F56EF}"/>
          </ac:graphicFrameMkLst>
        </pc:graphicFrameChg>
        <pc:graphicFrameChg chg="add mod modGraphic">
          <ac:chgData name="Bill Lord" userId="b68276031ed32d04" providerId="LiveId" clId="{6086F916-B77A-4AF1-AB1C-59795985D641}" dt="2024-09-09T13:26:12.075" v="1063" actId="20577"/>
          <ac:graphicFrameMkLst>
            <pc:docMk/>
            <pc:sldMk cId="2686400793" sldId="432"/>
            <ac:graphicFrameMk id="7" creationId="{69B273BC-C638-06D3-A016-116D38643947}"/>
          </ac:graphicFrameMkLst>
        </pc:graphicFrameChg>
      </pc:sldChg>
      <pc:sldChg chg="addSp modSp mod ord">
        <pc:chgData name="Bill Lord" userId="b68276031ed32d04" providerId="LiveId" clId="{6086F916-B77A-4AF1-AB1C-59795985D641}" dt="2024-09-09T20:24:47.484" v="4253"/>
        <pc:sldMkLst>
          <pc:docMk/>
          <pc:sldMk cId="3299020252" sldId="434"/>
        </pc:sldMkLst>
        <pc:spChg chg="add mod">
          <ac:chgData name="Bill Lord" userId="b68276031ed32d04" providerId="LiveId" clId="{6086F916-B77A-4AF1-AB1C-59795985D641}" dt="2024-09-09T14:05:22.307" v="1275" actId="20577"/>
          <ac:spMkLst>
            <pc:docMk/>
            <pc:sldMk cId="3299020252" sldId="434"/>
            <ac:spMk id="4" creationId="{0E0ADACA-4AE7-BD19-B194-462C10463C7E}"/>
          </ac:spMkLst>
        </pc:spChg>
      </pc:sldChg>
      <pc:sldChg chg="addSp delSp modSp mod">
        <pc:chgData name="Bill Lord" userId="b68276031ed32d04" providerId="LiveId" clId="{6086F916-B77A-4AF1-AB1C-59795985D641}" dt="2024-09-09T15:14:38.645" v="1672" actId="20577"/>
        <pc:sldMkLst>
          <pc:docMk/>
          <pc:sldMk cId="3103693203" sldId="435"/>
        </pc:sldMkLst>
        <pc:spChg chg="mod">
          <ac:chgData name="Bill Lord" userId="b68276031ed32d04" providerId="LiveId" clId="{6086F916-B77A-4AF1-AB1C-59795985D641}" dt="2024-09-09T15:10:33.402" v="1505" actId="1035"/>
          <ac:spMkLst>
            <pc:docMk/>
            <pc:sldMk cId="3103693203" sldId="435"/>
            <ac:spMk id="2" creationId="{00000000-0000-0000-0000-000000000000}"/>
          </ac:spMkLst>
        </pc:spChg>
        <pc:spChg chg="mod">
          <ac:chgData name="Bill Lord" userId="b68276031ed32d04" providerId="LiveId" clId="{6086F916-B77A-4AF1-AB1C-59795985D641}" dt="2024-09-09T15:10:52.596" v="1540" actId="1035"/>
          <ac:spMkLst>
            <pc:docMk/>
            <pc:sldMk cId="3103693203" sldId="435"/>
            <ac:spMk id="3" creationId="{45FA5246-DAE5-3E1C-CEE5-B1BFCECC471F}"/>
          </ac:spMkLst>
        </pc:spChg>
        <pc:spChg chg="add mod">
          <ac:chgData name="Bill Lord" userId="b68276031ed32d04" providerId="LiveId" clId="{6086F916-B77A-4AF1-AB1C-59795985D641}" dt="2024-09-09T15:14:38.645" v="1672" actId="20577"/>
          <ac:spMkLst>
            <pc:docMk/>
            <pc:sldMk cId="3103693203" sldId="435"/>
            <ac:spMk id="4" creationId="{1C6B4888-150B-6C1F-785B-4873E6A97FAE}"/>
          </ac:spMkLst>
        </pc:spChg>
        <pc:picChg chg="del">
          <ac:chgData name="Bill Lord" userId="b68276031ed32d04" providerId="LiveId" clId="{6086F916-B77A-4AF1-AB1C-59795985D641}" dt="2024-09-09T15:08:57.210" v="1475" actId="478"/>
          <ac:picMkLst>
            <pc:docMk/>
            <pc:sldMk cId="3103693203" sldId="435"/>
            <ac:picMk id="7" creationId="{D9F4BAF8-53F3-EBC2-C4A6-680ABE42A524}"/>
          </ac:picMkLst>
        </pc:picChg>
        <pc:picChg chg="del">
          <ac:chgData name="Bill Lord" userId="b68276031ed32d04" providerId="LiveId" clId="{6086F916-B77A-4AF1-AB1C-59795985D641}" dt="2024-09-09T15:09:00.541" v="1476" actId="478"/>
          <ac:picMkLst>
            <pc:docMk/>
            <pc:sldMk cId="3103693203" sldId="435"/>
            <ac:picMk id="11" creationId="{B9CE119B-B82C-44D0-7CB1-2EE208AF71E3}"/>
          </ac:picMkLst>
        </pc:picChg>
        <pc:picChg chg="del">
          <ac:chgData name="Bill Lord" userId="b68276031ed32d04" providerId="LiveId" clId="{6086F916-B77A-4AF1-AB1C-59795985D641}" dt="2024-09-09T15:08:54.082" v="1474" actId="478"/>
          <ac:picMkLst>
            <pc:docMk/>
            <pc:sldMk cId="3103693203" sldId="435"/>
            <ac:picMk id="12" creationId="{D4A4A9F3-75B2-EF48-082E-82E43B5C6EE8}"/>
          </ac:picMkLst>
        </pc:picChg>
      </pc:sldChg>
      <pc:sldChg chg="del">
        <pc:chgData name="Bill Lord" userId="b68276031ed32d04" providerId="LiveId" clId="{6086F916-B77A-4AF1-AB1C-59795985D641}" dt="2024-09-09T13:58:05.709" v="1182" actId="47"/>
        <pc:sldMkLst>
          <pc:docMk/>
          <pc:sldMk cId="3166359991" sldId="436"/>
        </pc:sldMkLst>
      </pc:sldChg>
      <pc:sldChg chg="del">
        <pc:chgData name="Bill Lord" userId="b68276031ed32d04" providerId="LiveId" clId="{6086F916-B77A-4AF1-AB1C-59795985D641}" dt="2024-09-09T13:58:11.369" v="1183" actId="47"/>
        <pc:sldMkLst>
          <pc:docMk/>
          <pc:sldMk cId="2418851639" sldId="437"/>
        </pc:sldMkLst>
      </pc:sldChg>
      <pc:sldChg chg="del">
        <pc:chgData name="Bill Lord" userId="b68276031ed32d04" providerId="LiveId" clId="{6086F916-B77A-4AF1-AB1C-59795985D641}" dt="2024-09-09T13:57:22.117" v="1180" actId="47"/>
        <pc:sldMkLst>
          <pc:docMk/>
          <pc:sldMk cId="87950690" sldId="438"/>
        </pc:sldMkLst>
      </pc:sldChg>
      <pc:sldChg chg="del">
        <pc:chgData name="Bill Lord" userId="b68276031ed32d04" providerId="LiveId" clId="{6086F916-B77A-4AF1-AB1C-59795985D641}" dt="2024-09-09T13:57:25.072" v="1181" actId="47"/>
        <pc:sldMkLst>
          <pc:docMk/>
          <pc:sldMk cId="3980341030" sldId="439"/>
        </pc:sldMkLst>
      </pc:sldChg>
      <pc:sldChg chg="del">
        <pc:chgData name="Bill Lord" userId="b68276031ed32d04" providerId="LiveId" clId="{6086F916-B77A-4AF1-AB1C-59795985D641}" dt="2024-09-09T13:57:18.784" v="1179" actId="47"/>
        <pc:sldMkLst>
          <pc:docMk/>
          <pc:sldMk cId="2614486071" sldId="440"/>
        </pc:sldMkLst>
      </pc:sldChg>
      <pc:sldChg chg="del">
        <pc:chgData name="Bill Lord" userId="b68276031ed32d04" providerId="LiveId" clId="{6086F916-B77A-4AF1-AB1C-59795985D641}" dt="2024-09-09T15:16:42.417" v="1673" actId="47"/>
        <pc:sldMkLst>
          <pc:docMk/>
          <pc:sldMk cId="595824566" sldId="441"/>
        </pc:sldMkLst>
      </pc:sldChg>
      <pc:sldChg chg="addSp modSp mod">
        <pc:chgData name="Bill Lord" userId="b68276031ed32d04" providerId="LiveId" clId="{6086F916-B77A-4AF1-AB1C-59795985D641}" dt="2024-09-09T19:36:32.475" v="3246" actId="313"/>
        <pc:sldMkLst>
          <pc:docMk/>
          <pc:sldMk cId="4111407647" sldId="442"/>
        </pc:sldMkLst>
        <pc:spChg chg="add mod">
          <ac:chgData name="Bill Lord" userId="b68276031ed32d04" providerId="LiveId" clId="{6086F916-B77A-4AF1-AB1C-59795985D641}" dt="2024-09-09T18:30:44.699" v="3154" actId="1076"/>
          <ac:spMkLst>
            <pc:docMk/>
            <pc:sldMk cId="4111407647" sldId="442"/>
            <ac:spMk id="2" creationId="{5023D2BE-8D33-C580-0B9A-50EC3917B100}"/>
          </ac:spMkLst>
        </pc:spChg>
        <pc:spChg chg="mod">
          <ac:chgData name="Bill Lord" userId="b68276031ed32d04" providerId="LiveId" clId="{6086F916-B77A-4AF1-AB1C-59795985D641}" dt="2024-09-08T21:37:35.346" v="322" actId="20577"/>
          <ac:spMkLst>
            <pc:docMk/>
            <pc:sldMk cId="4111407647" sldId="442"/>
            <ac:spMk id="3" creationId="{05152703-1E81-5BAF-3929-FBCF494773A8}"/>
          </ac:spMkLst>
        </pc:spChg>
        <pc:spChg chg="add mod">
          <ac:chgData name="Bill Lord" userId="b68276031ed32d04" providerId="LiveId" clId="{6086F916-B77A-4AF1-AB1C-59795985D641}" dt="2024-09-09T19:36:32.475" v="3246" actId="313"/>
          <ac:spMkLst>
            <pc:docMk/>
            <pc:sldMk cId="4111407647" sldId="442"/>
            <ac:spMk id="4" creationId="{DC2A5EE0-80E7-EBA0-97B2-B6064579977A}"/>
          </ac:spMkLst>
        </pc:spChg>
      </pc:sldChg>
      <pc:sldChg chg="delSp modSp add mod">
        <pc:chgData name="Bill Lord" userId="b68276031ed32d04" providerId="LiveId" clId="{6086F916-B77A-4AF1-AB1C-59795985D641}" dt="2024-09-09T15:22:32.257" v="1682" actId="478"/>
        <pc:sldMkLst>
          <pc:docMk/>
          <pc:sldMk cId="234634854" sldId="445"/>
        </pc:sldMkLst>
        <pc:spChg chg="del">
          <ac:chgData name="Bill Lord" userId="b68276031ed32d04" providerId="LiveId" clId="{6086F916-B77A-4AF1-AB1C-59795985D641}" dt="2024-09-09T15:21:35.019" v="1681" actId="478"/>
          <ac:spMkLst>
            <pc:docMk/>
            <pc:sldMk cId="234634854" sldId="445"/>
            <ac:spMk id="7" creationId="{A39E9372-C227-7C60-195E-8466560C7624}"/>
          </ac:spMkLst>
        </pc:spChg>
        <pc:spChg chg="del">
          <ac:chgData name="Bill Lord" userId="b68276031ed32d04" providerId="LiveId" clId="{6086F916-B77A-4AF1-AB1C-59795985D641}" dt="2024-09-09T15:22:32.257" v="1682" actId="478"/>
          <ac:spMkLst>
            <pc:docMk/>
            <pc:sldMk cId="234634854" sldId="445"/>
            <ac:spMk id="8" creationId="{DD17D50E-93E1-8D50-9BB5-A6D4EF6DFB1D}"/>
          </ac:spMkLst>
        </pc:spChg>
        <pc:spChg chg="del">
          <ac:chgData name="Bill Lord" userId="b68276031ed32d04" providerId="LiveId" clId="{6086F916-B77A-4AF1-AB1C-59795985D641}" dt="2024-09-09T15:22:32.257" v="1682" actId="478"/>
          <ac:spMkLst>
            <pc:docMk/>
            <pc:sldMk cId="234634854" sldId="445"/>
            <ac:spMk id="9" creationId="{CBECBFE6-B406-512B-6509-F28DC1A08118}"/>
          </ac:spMkLst>
        </pc:spChg>
        <pc:spChg chg="del">
          <ac:chgData name="Bill Lord" userId="b68276031ed32d04" providerId="LiveId" clId="{6086F916-B77A-4AF1-AB1C-59795985D641}" dt="2024-09-09T15:22:32.257" v="1682" actId="478"/>
          <ac:spMkLst>
            <pc:docMk/>
            <pc:sldMk cId="234634854" sldId="445"/>
            <ac:spMk id="10" creationId="{40C376F6-2A42-DE55-4383-9469A5B6DB06}"/>
          </ac:spMkLst>
        </pc:spChg>
        <pc:spChg chg="del">
          <ac:chgData name="Bill Lord" userId="b68276031ed32d04" providerId="LiveId" clId="{6086F916-B77A-4AF1-AB1C-59795985D641}" dt="2024-09-09T15:22:32.257" v="1682" actId="478"/>
          <ac:spMkLst>
            <pc:docMk/>
            <pc:sldMk cId="234634854" sldId="445"/>
            <ac:spMk id="13" creationId="{38AF3471-A365-1A08-4A7C-C4823AAD7630}"/>
          </ac:spMkLst>
        </pc:spChg>
        <pc:spChg chg="del">
          <ac:chgData name="Bill Lord" userId="b68276031ed32d04" providerId="LiveId" clId="{6086F916-B77A-4AF1-AB1C-59795985D641}" dt="2024-09-09T15:22:32.257" v="1682" actId="478"/>
          <ac:spMkLst>
            <pc:docMk/>
            <pc:sldMk cId="234634854" sldId="445"/>
            <ac:spMk id="15" creationId="{16612B9C-AB53-F3AB-520A-8C035BE45221}"/>
          </ac:spMkLst>
        </pc:spChg>
        <pc:cxnChg chg="del mod">
          <ac:chgData name="Bill Lord" userId="b68276031ed32d04" providerId="LiveId" clId="{6086F916-B77A-4AF1-AB1C-59795985D641}" dt="2024-09-09T15:22:32.257" v="1682" actId="478"/>
          <ac:cxnSpMkLst>
            <pc:docMk/>
            <pc:sldMk cId="234634854" sldId="445"/>
            <ac:cxnSpMk id="12" creationId="{FA31C26C-B959-653A-8DBB-1ACF738D3F58}"/>
          </ac:cxnSpMkLst>
        </pc:cxnChg>
        <pc:cxnChg chg="del mod">
          <ac:chgData name="Bill Lord" userId="b68276031ed32d04" providerId="LiveId" clId="{6086F916-B77A-4AF1-AB1C-59795985D641}" dt="2024-09-09T15:22:32.257" v="1682" actId="478"/>
          <ac:cxnSpMkLst>
            <pc:docMk/>
            <pc:sldMk cId="234634854" sldId="445"/>
            <ac:cxnSpMk id="14" creationId="{57AF01A9-945B-F886-0DEC-13BBA51636CC}"/>
          </ac:cxnSpMkLst>
        </pc:cxnChg>
        <pc:cxnChg chg="del mod">
          <ac:chgData name="Bill Lord" userId="b68276031ed32d04" providerId="LiveId" clId="{6086F916-B77A-4AF1-AB1C-59795985D641}" dt="2024-09-09T15:22:32.257" v="1682" actId="478"/>
          <ac:cxnSpMkLst>
            <pc:docMk/>
            <pc:sldMk cId="234634854" sldId="445"/>
            <ac:cxnSpMk id="16" creationId="{8A110B90-BC19-19BC-8AC7-320191434D3D}"/>
          </ac:cxnSpMkLst>
        </pc:cxnChg>
      </pc:sldChg>
      <pc:sldChg chg="del">
        <pc:chgData name="Bill Lord" userId="b68276031ed32d04" providerId="LiveId" clId="{6086F916-B77A-4AF1-AB1C-59795985D641}" dt="2024-09-09T15:20:21.701" v="1679" actId="2696"/>
        <pc:sldMkLst>
          <pc:docMk/>
          <pc:sldMk cId="845379066" sldId="445"/>
        </pc:sldMkLst>
      </pc:sldChg>
      <pc:sldChg chg="addSp delSp modSp new mod setBg delDesignElem">
        <pc:chgData name="Bill Lord" userId="b68276031ed32d04" providerId="LiveId" clId="{6086F916-B77A-4AF1-AB1C-59795985D641}" dt="2024-09-08T21:26:01.828" v="71" actId="14100"/>
        <pc:sldMkLst>
          <pc:docMk/>
          <pc:sldMk cId="209818634" sldId="446"/>
        </pc:sldMkLst>
        <pc:spChg chg="del mod ord">
          <ac:chgData name="Bill Lord" userId="b68276031ed32d04" providerId="LiveId" clId="{6086F916-B77A-4AF1-AB1C-59795985D641}" dt="2024-09-08T21:23:49.410" v="62" actId="478"/>
          <ac:spMkLst>
            <pc:docMk/>
            <pc:sldMk cId="209818634" sldId="446"/>
            <ac:spMk id="2" creationId="{80EEF4CA-BB1A-64BF-16EE-560520CC008C}"/>
          </ac:spMkLst>
        </pc:spChg>
        <pc:spChg chg="add del mod">
          <ac:chgData name="Bill Lord" userId="b68276031ed32d04" providerId="LiveId" clId="{6086F916-B77A-4AF1-AB1C-59795985D641}" dt="2024-09-08T21:20:08.189" v="33"/>
          <ac:spMkLst>
            <pc:docMk/>
            <pc:sldMk cId="209818634" sldId="446"/>
            <ac:spMk id="3" creationId="{1AAE08E0-0342-035A-7D32-A6ABD25A120E}"/>
          </ac:spMkLst>
        </pc:spChg>
        <pc:spChg chg="add mod">
          <ac:chgData name="Bill Lord" userId="b68276031ed32d04" providerId="LiveId" clId="{6086F916-B77A-4AF1-AB1C-59795985D641}" dt="2024-09-08T21:20:18.924" v="37"/>
          <ac:spMkLst>
            <pc:docMk/>
            <pc:sldMk cId="209818634" sldId="446"/>
            <ac:spMk id="4" creationId="{A7957462-A1CB-1F13-B7BE-3ECEF910FCC9}"/>
          </ac:spMkLst>
        </pc:spChg>
        <pc:spChg chg="add mod">
          <ac:chgData name="Bill Lord" userId="b68276031ed32d04" providerId="LiveId" clId="{6086F916-B77A-4AF1-AB1C-59795985D641}" dt="2024-09-08T21:20:18.924" v="37"/>
          <ac:spMkLst>
            <pc:docMk/>
            <pc:sldMk cId="209818634" sldId="446"/>
            <ac:spMk id="5" creationId="{16C403B8-76DD-212B-2633-B4705BEA4DF3}"/>
          </ac:spMkLst>
        </pc:spChg>
        <pc:spChg chg="add del mod">
          <ac:chgData name="Bill Lord" userId="b68276031ed32d04" providerId="LiveId" clId="{6086F916-B77A-4AF1-AB1C-59795985D641}" dt="2024-09-08T21:20:08.189" v="33"/>
          <ac:spMkLst>
            <pc:docMk/>
            <pc:sldMk cId="209818634" sldId="446"/>
            <ac:spMk id="6" creationId="{DDAECCDF-9401-75D9-CA5D-9B1637FD4AD7}"/>
          </ac:spMkLst>
        </pc:spChg>
        <pc:spChg chg="add del mod">
          <ac:chgData name="Bill Lord" userId="b68276031ed32d04" providerId="LiveId" clId="{6086F916-B77A-4AF1-AB1C-59795985D641}" dt="2024-09-08T21:20:08.189" v="33"/>
          <ac:spMkLst>
            <pc:docMk/>
            <pc:sldMk cId="209818634" sldId="446"/>
            <ac:spMk id="7" creationId="{AAC63576-BEA4-F35B-8ACC-DEE93BF4DA0C}"/>
          </ac:spMkLst>
        </pc:spChg>
        <pc:spChg chg="add mod">
          <ac:chgData name="Bill Lord" userId="b68276031ed32d04" providerId="LiveId" clId="{6086F916-B77A-4AF1-AB1C-59795985D641}" dt="2024-09-08T21:17:45.531" v="23"/>
          <ac:spMkLst>
            <pc:docMk/>
            <pc:sldMk cId="209818634" sldId="446"/>
            <ac:spMk id="8" creationId="{B185F89B-8F75-A1EE-667B-E5438E1A1584}"/>
          </ac:spMkLst>
        </pc:spChg>
        <pc:spChg chg="add mod">
          <ac:chgData name="Bill Lord" userId="b68276031ed32d04" providerId="LiveId" clId="{6086F916-B77A-4AF1-AB1C-59795985D641}" dt="2024-09-08T21:26:01.828" v="71" actId="14100"/>
          <ac:spMkLst>
            <pc:docMk/>
            <pc:sldMk cId="209818634" sldId="446"/>
            <ac:spMk id="15" creationId="{815406CE-6B9F-CBFF-C3E8-D624DE7FC69E}"/>
          </ac:spMkLst>
        </pc:spChg>
        <pc:spChg chg="add del">
          <ac:chgData name="Bill Lord" userId="b68276031ed32d04" providerId="LiveId" clId="{6086F916-B77A-4AF1-AB1C-59795985D641}" dt="2024-09-08T21:22:52.480" v="56" actId="26606"/>
          <ac:spMkLst>
            <pc:docMk/>
            <pc:sldMk cId="209818634" sldId="446"/>
            <ac:spMk id="16" creationId="{3DAD86CA-8235-409B-982B-5E7A033E2392}"/>
          </ac:spMkLst>
        </pc:spChg>
        <pc:spChg chg="add del">
          <ac:chgData name="Bill Lord" userId="b68276031ed32d04" providerId="LiveId" clId="{6086F916-B77A-4AF1-AB1C-59795985D641}" dt="2024-09-08T21:22:52.480" v="56" actId="26606"/>
          <ac:spMkLst>
            <pc:docMk/>
            <pc:sldMk cId="209818634" sldId="446"/>
            <ac:spMk id="17" creationId="{9F234FBA-3501-47B4-AE0C-AA4AFBC8F603}"/>
          </ac:spMkLst>
        </pc:spChg>
        <pc:spChg chg="add del">
          <ac:chgData name="Bill Lord" userId="b68276031ed32d04" providerId="LiveId" clId="{6086F916-B77A-4AF1-AB1C-59795985D641}" dt="2024-09-08T21:22:52.480" v="56" actId="26606"/>
          <ac:spMkLst>
            <pc:docMk/>
            <pc:sldMk cId="209818634" sldId="446"/>
            <ac:spMk id="18" creationId="{B5EF893B-0491-416E-9D33-BADE9600792A}"/>
          </ac:spMkLst>
        </pc:spChg>
        <pc:spChg chg="add del">
          <ac:chgData name="Bill Lord" userId="b68276031ed32d04" providerId="LiveId" clId="{6086F916-B77A-4AF1-AB1C-59795985D641}" dt="2024-09-08T21:21:40.961" v="44" actId="26606"/>
          <ac:spMkLst>
            <pc:docMk/>
            <pc:sldMk cId="209818634" sldId="446"/>
            <ac:spMk id="19" creationId="{22C6C9C9-83BF-4A6C-A1BF-C1735C61B4FF}"/>
          </ac:spMkLst>
        </pc:spChg>
        <pc:spChg chg="add del">
          <ac:chgData name="Bill Lord" userId="b68276031ed32d04" providerId="LiveId" clId="{6086F916-B77A-4AF1-AB1C-59795985D641}" dt="2024-09-08T21:21:44.713" v="46" actId="26606"/>
          <ac:spMkLst>
            <pc:docMk/>
            <pc:sldMk cId="209818634" sldId="446"/>
            <ac:spMk id="21" creationId="{42A4FC2C-047E-45A5-965D-8E1E3BF09BC6}"/>
          </ac:spMkLst>
        </pc:spChg>
        <pc:spChg chg="add del">
          <ac:chgData name="Bill Lord" userId="b68276031ed32d04" providerId="LiveId" clId="{6086F916-B77A-4AF1-AB1C-59795985D641}" dt="2024-09-08T21:22:55.872" v="58" actId="26606"/>
          <ac:spMkLst>
            <pc:docMk/>
            <pc:sldMk cId="209818634" sldId="446"/>
            <ac:spMk id="22" creationId="{32BC26D8-82FB-445E-AA49-62A77D7C1EE0}"/>
          </ac:spMkLst>
        </pc:spChg>
        <pc:spChg chg="add del">
          <ac:chgData name="Bill Lord" userId="b68276031ed32d04" providerId="LiveId" clId="{6086F916-B77A-4AF1-AB1C-59795985D641}" dt="2024-09-08T21:21:59.775" v="48" actId="26606"/>
          <ac:spMkLst>
            <pc:docMk/>
            <pc:sldMk cId="209818634" sldId="446"/>
            <ac:spMk id="23" creationId="{11BE3FA7-0D70-4431-814F-D8C40576EA93}"/>
          </ac:spMkLst>
        </pc:spChg>
        <pc:spChg chg="add del">
          <ac:chgData name="Bill Lord" userId="b68276031ed32d04" providerId="LiveId" clId="{6086F916-B77A-4AF1-AB1C-59795985D641}" dt="2024-09-08T21:22:55.872" v="58" actId="26606"/>
          <ac:spMkLst>
            <pc:docMk/>
            <pc:sldMk cId="209818634" sldId="446"/>
            <ac:spMk id="24" creationId="{CB44330D-EA18-4254-AA95-EB49948539B8}"/>
          </ac:spMkLst>
        </pc:spChg>
        <pc:spChg chg="add del">
          <ac:chgData name="Bill Lord" userId="b68276031ed32d04" providerId="LiveId" clId="{6086F916-B77A-4AF1-AB1C-59795985D641}" dt="2024-09-08T21:22:05.937" v="50" actId="26606"/>
          <ac:spMkLst>
            <pc:docMk/>
            <pc:sldMk cId="209818634" sldId="446"/>
            <ac:spMk id="25" creationId="{F101B3CC-B49F-4CE0-B198-228D1D4285B1}"/>
          </ac:spMkLst>
        </pc:spChg>
        <pc:spChg chg="add">
          <ac:chgData name="Bill Lord" userId="b68276031ed32d04" providerId="LiveId" clId="{6086F916-B77A-4AF1-AB1C-59795985D641}" dt="2024-09-08T21:22:55.872" v="59" actId="26606"/>
          <ac:spMkLst>
            <pc:docMk/>
            <pc:sldMk cId="209818634" sldId="446"/>
            <ac:spMk id="26" creationId="{3DAD86CA-8235-409B-982B-5E7A033E2392}"/>
          </ac:spMkLst>
        </pc:spChg>
        <pc:spChg chg="add del">
          <ac:chgData name="Bill Lord" userId="b68276031ed32d04" providerId="LiveId" clId="{6086F916-B77A-4AF1-AB1C-59795985D641}" dt="2024-09-08T21:22:28.304" v="52" actId="26606"/>
          <ac:spMkLst>
            <pc:docMk/>
            <pc:sldMk cId="209818634" sldId="446"/>
            <ac:spMk id="27" creationId="{0205D939-00C4-4F2E-9797-3170DD040D90}"/>
          </ac:spMkLst>
        </pc:spChg>
        <pc:spChg chg="add del">
          <ac:chgData name="Bill Lord" userId="b68276031ed32d04" providerId="LiveId" clId="{6086F916-B77A-4AF1-AB1C-59795985D641}" dt="2024-09-08T21:22:28.304" v="52" actId="26606"/>
          <ac:spMkLst>
            <pc:docMk/>
            <pc:sldMk cId="209818634" sldId="446"/>
            <ac:spMk id="28" creationId="{38EE4E44-1403-472B-8C01-D354CB8F5AE7}"/>
          </ac:spMkLst>
        </pc:spChg>
        <pc:spChg chg="add del">
          <ac:chgData name="Bill Lord" userId="b68276031ed32d04" providerId="LiveId" clId="{6086F916-B77A-4AF1-AB1C-59795985D641}" dt="2024-09-08T21:22:28.304" v="52" actId="26606"/>
          <ac:spMkLst>
            <pc:docMk/>
            <pc:sldMk cId="209818634" sldId="446"/>
            <ac:spMk id="29" creationId="{583CCE40-4C5F-42D3-86D9-7892AD1E98E3}"/>
          </ac:spMkLst>
        </pc:spChg>
        <pc:spChg chg="add">
          <ac:chgData name="Bill Lord" userId="b68276031ed32d04" providerId="LiveId" clId="{6086F916-B77A-4AF1-AB1C-59795985D641}" dt="2024-09-08T21:22:55.872" v="59" actId="26606"/>
          <ac:spMkLst>
            <pc:docMk/>
            <pc:sldMk cId="209818634" sldId="446"/>
            <ac:spMk id="30" creationId="{9F234FBA-3501-47B4-AE0C-AA4AFBC8F603}"/>
          </ac:spMkLst>
        </pc:spChg>
        <pc:spChg chg="add">
          <ac:chgData name="Bill Lord" userId="b68276031ed32d04" providerId="LiveId" clId="{6086F916-B77A-4AF1-AB1C-59795985D641}" dt="2024-09-08T21:22:55.872" v="59" actId="26606"/>
          <ac:spMkLst>
            <pc:docMk/>
            <pc:sldMk cId="209818634" sldId="446"/>
            <ac:spMk id="31" creationId="{B5EF893B-0491-416E-9D33-BADE9600792A}"/>
          </ac:spMkLst>
        </pc:spChg>
        <pc:spChg chg="add mod">
          <ac:chgData name="Bill Lord" userId="b68276031ed32d04" providerId="LiveId" clId="{6086F916-B77A-4AF1-AB1C-59795985D641}" dt="2024-09-08T21:23:29.876" v="60"/>
          <ac:spMkLst>
            <pc:docMk/>
            <pc:sldMk cId="209818634" sldId="446"/>
            <ac:spMk id="33" creationId="{BE07D9BF-E0B1-BE23-98E1-BFA66F63AD2E}"/>
          </ac:spMkLst>
        </pc:spChg>
        <pc:spChg chg="add mod">
          <ac:chgData name="Bill Lord" userId="b68276031ed32d04" providerId="LiveId" clId="{6086F916-B77A-4AF1-AB1C-59795985D641}" dt="2024-09-08T21:25:20.675" v="70" actId="207"/>
          <ac:spMkLst>
            <pc:docMk/>
            <pc:sldMk cId="209818634" sldId="446"/>
            <ac:spMk id="34" creationId="{A3847DE5-56D2-B5B9-60F1-F66BF6200E5E}"/>
          </ac:spMkLst>
        </pc:spChg>
        <pc:picChg chg="add mod">
          <ac:chgData name="Bill Lord" userId="b68276031ed32d04" providerId="LiveId" clId="{6086F916-B77A-4AF1-AB1C-59795985D641}" dt="2024-09-08T21:17:45.531" v="23"/>
          <ac:picMkLst>
            <pc:docMk/>
            <pc:sldMk cId="209818634" sldId="446"/>
            <ac:picMk id="9" creationId="{859CF8D6-13B8-1BF6-01C1-B7BB88B5B1BB}"/>
          </ac:picMkLst>
        </pc:picChg>
        <pc:picChg chg="add mod">
          <ac:chgData name="Bill Lord" userId="b68276031ed32d04" providerId="LiveId" clId="{6086F916-B77A-4AF1-AB1C-59795985D641}" dt="2024-09-08T21:17:45.531" v="23"/>
          <ac:picMkLst>
            <pc:docMk/>
            <pc:sldMk cId="209818634" sldId="446"/>
            <ac:picMk id="10" creationId="{47743C4A-10FA-F2F6-3EBD-719C2F64C60C}"/>
          </ac:picMkLst>
        </pc:picChg>
        <pc:picChg chg="add mod">
          <ac:chgData name="Bill Lord" userId="b68276031ed32d04" providerId="LiveId" clId="{6086F916-B77A-4AF1-AB1C-59795985D641}" dt="2024-09-08T21:20:17.595" v="36" actId="1076"/>
          <ac:picMkLst>
            <pc:docMk/>
            <pc:sldMk cId="209818634" sldId="446"/>
            <ac:picMk id="11" creationId="{8008DC82-D398-1E1F-3A23-DDE25603D8DA}"/>
          </ac:picMkLst>
        </pc:picChg>
        <pc:picChg chg="add del mod">
          <ac:chgData name="Bill Lord" userId="b68276031ed32d04" providerId="LiveId" clId="{6086F916-B77A-4AF1-AB1C-59795985D641}" dt="2024-09-08T21:21:17.895" v="42" actId="478"/>
          <ac:picMkLst>
            <pc:docMk/>
            <pc:sldMk cId="209818634" sldId="446"/>
            <ac:picMk id="12" creationId="{E1E3B435-9B37-E28A-AB54-2EDB5E531AE0}"/>
          </ac:picMkLst>
        </pc:picChg>
        <pc:picChg chg="add del mod ord">
          <ac:chgData name="Bill Lord" userId="b68276031ed32d04" providerId="LiveId" clId="{6086F916-B77A-4AF1-AB1C-59795985D641}" dt="2024-09-08T21:22:40.624" v="54" actId="478"/>
          <ac:picMkLst>
            <pc:docMk/>
            <pc:sldMk cId="209818634" sldId="446"/>
            <ac:picMk id="13" creationId="{AF491D93-BF6B-839D-7917-A61ACDB8FA13}"/>
          </ac:picMkLst>
        </pc:picChg>
        <pc:picChg chg="add del mod">
          <ac:chgData name="Bill Lord" userId="b68276031ed32d04" providerId="LiveId" clId="{6086F916-B77A-4AF1-AB1C-59795985D641}" dt="2024-09-08T21:22:55.872" v="59" actId="26606"/>
          <ac:picMkLst>
            <pc:docMk/>
            <pc:sldMk cId="209818634" sldId="446"/>
            <ac:picMk id="14" creationId="{CCE4870E-37AD-03FC-DE9D-12FE0B06F9CA}"/>
          </ac:picMkLst>
        </pc:picChg>
        <pc:cxnChg chg="add del">
          <ac:chgData name="Bill Lord" userId="b68276031ed32d04" providerId="LiveId" clId="{6086F916-B77A-4AF1-AB1C-59795985D641}" dt="2024-09-08T21:22:52.480" v="56" actId="26606"/>
          <ac:cxnSpMkLst>
            <pc:docMk/>
            <pc:sldMk cId="209818634" sldId="446"/>
            <ac:cxnSpMk id="20" creationId="{469F4FF8-F8B0-4630-BA1B-0D8B324CD5FF}"/>
          </ac:cxnSpMkLst>
        </pc:cxnChg>
        <pc:cxnChg chg="add">
          <ac:chgData name="Bill Lord" userId="b68276031ed32d04" providerId="LiveId" clId="{6086F916-B77A-4AF1-AB1C-59795985D641}" dt="2024-09-08T21:22:55.872" v="59" actId="26606"/>
          <ac:cxnSpMkLst>
            <pc:docMk/>
            <pc:sldMk cId="209818634" sldId="446"/>
            <ac:cxnSpMk id="32" creationId="{469F4FF8-F8B0-4630-BA1B-0D8B324CD5FF}"/>
          </ac:cxnSpMkLst>
        </pc:cxnChg>
      </pc:sldChg>
      <pc:sldChg chg="modSp add mod">
        <pc:chgData name="Bill Lord" userId="b68276031ed32d04" providerId="LiveId" clId="{6086F916-B77A-4AF1-AB1C-59795985D641}" dt="2024-09-09T21:09:54.923" v="4487" actId="1582"/>
        <pc:sldMkLst>
          <pc:docMk/>
          <pc:sldMk cId="1377556575" sldId="447"/>
        </pc:sldMkLst>
        <pc:spChg chg="mod">
          <ac:chgData name="Bill Lord" userId="b68276031ed32d04" providerId="LiveId" clId="{6086F916-B77A-4AF1-AB1C-59795985D641}" dt="2024-09-09T21:09:54.923" v="4487" actId="1582"/>
          <ac:spMkLst>
            <pc:docMk/>
            <pc:sldMk cId="1377556575" sldId="447"/>
            <ac:spMk id="2" creationId="{00000000-0000-0000-0000-000000000000}"/>
          </ac:spMkLst>
        </pc:spChg>
        <pc:spChg chg="mod">
          <ac:chgData name="Bill Lord" userId="b68276031ed32d04" providerId="LiveId" clId="{6086F916-B77A-4AF1-AB1C-59795985D641}" dt="2024-09-09T14:55:27.080" v="1464" actId="5793"/>
          <ac:spMkLst>
            <pc:docMk/>
            <pc:sldMk cId="1377556575" sldId="447"/>
            <ac:spMk id="4" creationId="{00000000-0000-0000-0000-000000000000}"/>
          </ac:spMkLst>
        </pc:spChg>
        <pc:spChg chg="mod">
          <ac:chgData name="Bill Lord" userId="b68276031ed32d04" providerId="LiveId" clId="{6086F916-B77A-4AF1-AB1C-59795985D641}" dt="2024-09-09T14:56:32.372" v="1473" actId="20577"/>
          <ac:spMkLst>
            <pc:docMk/>
            <pc:sldMk cId="1377556575" sldId="447"/>
            <ac:spMk id="5" creationId="{F56BBC90-F3AA-1D4C-C2A2-CA476CEB0E4A}"/>
          </ac:spMkLst>
        </pc:spChg>
      </pc:sldChg>
      <pc:sldChg chg="add del">
        <pc:chgData name="Bill Lord" userId="b68276031ed32d04" providerId="LiveId" clId="{6086F916-B77A-4AF1-AB1C-59795985D641}" dt="2024-09-08T21:35:55.583" v="311" actId="47"/>
        <pc:sldMkLst>
          <pc:docMk/>
          <pc:sldMk cId="4278324517" sldId="447"/>
        </pc:sldMkLst>
      </pc:sldChg>
      <pc:sldChg chg="addSp delSp modSp add mod">
        <pc:chgData name="Bill Lord" userId="b68276031ed32d04" providerId="LiveId" clId="{6086F916-B77A-4AF1-AB1C-59795985D641}" dt="2024-09-09T00:25:23.627" v="602" actId="20577"/>
        <pc:sldMkLst>
          <pc:docMk/>
          <pc:sldMk cId="405768845" sldId="448"/>
        </pc:sldMkLst>
        <pc:spChg chg="mod">
          <ac:chgData name="Bill Lord" userId="b68276031ed32d04" providerId="LiveId" clId="{6086F916-B77A-4AF1-AB1C-59795985D641}" dt="2024-09-09T00:10:40.038" v="455" actId="20577"/>
          <ac:spMkLst>
            <pc:docMk/>
            <pc:sldMk cId="405768845" sldId="448"/>
            <ac:spMk id="2" creationId="{00000000-0000-0000-0000-000000000000}"/>
          </ac:spMkLst>
        </pc:spChg>
        <pc:spChg chg="del">
          <ac:chgData name="Bill Lord" userId="b68276031ed32d04" providerId="LiveId" clId="{6086F916-B77A-4AF1-AB1C-59795985D641}" dt="2024-09-09T00:07:08.063" v="431" actId="478"/>
          <ac:spMkLst>
            <pc:docMk/>
            <pc:sldMk cId="405768845" sldId="448"/>
            <ac:spMk id="4" creationId="{00000000-0000-0000-0000-000000000000}"/>
          </ac:spMkLst>
        </pc:spChg>
        <pc:spChg chg="del">
          <ac:chgData name="Bill Lord" userId="b68276031ed32d04" providerId="LiveId" clId="{6086F916-B77A-4AF1-AB1C-59795985D641}" dt="2024-09-09T00:07:08.063" v="431" actId="478"/>
          <ac:spMkLst>
            <pc:docMk/>
            <pc:sldMk cId="405768845" sldId="448"/>
            <ac:spMk id="5" creationId="{F56BBC90-F3AA-1D4C-C2A2-CA476CEB0E4A}"/>
          </ac:spMkLst>
        </pc:spChg>
        <pc:spChg chg="add">
          <ac:chgData name="Bill Lord" userId="b68276031ed32d04" providerId="LiveId" clId="{6086F916-B77A-4AF1-AB1C-59795985D641}" dt="2024-09-09T00:07:10.969" v="432"/>
          <ac:spMkLst>
            <pc:docMk/>
            <pc:sldMk cId="405768845" sldId="448"/>
            <ac:spMk id="6" creationId="{919FC77E-548E-E7D0-2DA0-98833CF04402}"/>
          </ac:spMkLst>
        </pc:spChg>
        <pc:spChg chg="add">
          <ac:chgData name="Bill Lord" userId="b68276031ed32d04" providerId="LiveId" clId="{6086F916-B77A-4AF1-AB1C-59795985D641}" dt="2024-09-09T00:07:10.969" v="432"/>
          <ac:spMkLst>
            <pc:docMk/>
            <pc:sldMk cId="405768845" sldId="448"/>
            <ac:spMk id="7" creationId="{E7FAFD8C-83A0-6201-AE19-8BAEC1ED0DBB}"/>
          </ac:spMkLst>
        </pc:spChg>
        <pc:spChg chg="add">
          <ac:chgData name="Bill Lord" userId="b68276031ed32d04" providerId="LiveId" clId="{6086F916-B77A-4AF1-AB1C-59795985D641}" dt="2024-09-09T00:07:10.969" v="432"/>
          <ac:spMkLst>
            <pc:docMk/>
            <pc:sldMk cId="405768845" sldId="448"/>
            <ac:spMk id="8" creationId="{49331183-AC5D-791D-40A5-6BF55E1484B3}"/>
          </ac:spMkLst>
        </pc:spChg>
        <pc:spChg chg="add">
          <ac:chgData name="Bill Lord" userId="b68276031ed32d04" providerId="LiveId" clId="{6086F916-B77A-4AF1-AB1C-59795985D641}" dt="2024-09-09T00:07:10.969" v="432"/>
          <ac:spMkLst>
            <pc:docMk/>
            <pc:sldMk cId="405768845" sldId="448"/>
            <ac:spMk id="9" creationId="{4B98FE65-389A-4560-5CB3-E138936745FD}"/>
          </ac:spMkLst>
        </pc:spChg>
        <pc:spChg chg="add">
          <ac:chgData name="Bill Lord" userId="b68276031ed32d04" providerId="LiveId" clId="{6086F916-B77A-4AF1-AB1C-59795985D641}" dt="2024-09-09T00:07:10.969" v="432"/>
          <ac:spMkLst>
            <pc:docMk/>
            <pc:sldMk cId="405768845" sldId="448"/>
            <ac:spMk id="10" creationId="{5139E6D6-D14F-9D1E-537C-789426B2E4CF}"/>
          </ac:spMkLst>
        </pc:spChg>
        <pc:spChg chg="add">
          <ac:chgData name="Bill Lord" userId="b68276031ed32d04" providerId="LiveId" clId="{6086F916-B77A-4AF1-AB1C-59795985D641}" dt="2024-09-09T00:07:10.969" v="432"/>
          <ac:spMkLst>
            <pc:docMk/>
            <pc:sldMk cId="405768845" sldId="448"/>
            <ac:spMk id="11" creationId="{7F60102F-8F1A-50F9-1ED9-9F3A6F302F9E}"/>
          </ac:spMkLst>
        </pc:spChg>
        <pc:spChg chg="add">
          <ac:chgData name="Bill Lord" userId="b68276031ed32d04" providerId="LiveId" clId="{6086F916-B77A-4AF1-AB1C-59795985D641}" dt="2024-09-09T00:07:10.969" v="432"/>
          <ac:spMkLst>
            <pc:docMk/>
            <pc:sldMk cId="405768845" sldId="448"/>
            <ac:spMk id="12" creationId="{5340AF91-5AD1-80E5-71F7-0003D8FEFC40}"/>
          </ac:spMkLst>
        </pc:spChg>
        <pc:spChg chg="add">
          <ac:chgData name="Bill Lord" userId="b68276031ed32d04" providerId="LiveId" clId="{6086F916-B77A-4AF1-AB1C-59795985D641}" dt="2024-09-09T00:07:10.969" v="432"/>
          <ac:spMkLst>
            <pc:docMk/>
            <pc:sldMk cId="405768845" sldId="448"/>
            <ac:spMk id="13" creationId="{F7C2364A-6582-DDC4-55E0-1819E81ACCFE}"/>
          </ac:spMkLst>
        </pc:spChg>
        <pc:spChg chg="add">
          <ac:chgData name="Bill Lord" userId="b68276031ed32d04" providerId="LiveId" clId="{6086F916-B77A-4AF1-AB1C-59795985D641}" dt="2024-09-09T00:07:10.969" v="432"/>
          <ac:spMkLst>
            <pc:docMk/>
            <pc:sldMk cId="405768845" sldId="448"/>
            <ac:spMk id="14" creationId="{B73C50FB-FEC7-70C0-0C5D-8E492585F2EE}"/>
          </ac:spMkLst>
        </pc:spChg>
        <pc:spChg chg="add">
          <ac:chgData name="Bill Lord" userId="b68276031ed32d04" providerId="LiveId" clId="{6086F916-B77A-4AF1-AB1C-59795985D641}" dt="2024-09-09T00:07:10.969" v="432"/>
          <ac:spMkLst>
            <pc:docMk/>
            <pc:sldMk cId="405768845" sldId="448"/>
            <ac:spMk id="15" creationId="{226B562C-1EE6-7B51-88FF-AB37689D9109}"/>
          </ac:spMkLst>
        </pc:spChg>
        <pc:spChg chg="add">
          <ac:chgData name="Bill Lord" userId="b68276031ed32d04" providerId="LiveId" clId="{6086F916-B77A-4AF1-AB1C-59795985D641}" dt="2024-09-09T00:07:10.969" v="432"/>
          <ac:spMkLst>
            <pc:docMk/>
            <pc:sldMk cId="405768845" sldId="448"/>
            <ac:spMk id="16" creationId="{88245167-470D-2BFF-3A8A-9C5BD8D63555}"/>
          </ac:spMkLst>
        </pc:spChg>
        <pc:spChg chg="add">
          <ac:chgData name="Bill Lord" userId="b68276031ed32d04" providerId="LiveId" clId="{6086F916-B77A-4AF1-AB1C-59795985D641}" dt="2024-09-09T00:07:10.969" v="432"/>
          <ac:spMkLst>
            <pc:docMk/>
            <pc:sldMk cId="405768845" sldId="448"/>
            <ac:spMk id="17" creationId="{7404A40D-E0BF-8397-00A5-6DD44C7BB4B1}"/>
          </ac:spMkLst>
        </pc:spChg>
        <pc:spChg chg="add">
          <ac:chgData name="Bill Lord" userId="b68276031ed32d04" providerId="LiveId" clId="{6086F916-B77A-4AF1-AB1C-59795985D641}" dt="2024-09-09T00:07:10.969" v="432"/>
          <ac:spMkLst>
            <pc:docMk/>
            <pc:sldMk cId="405768845" sldId="448"/>
            <ac:spMk id="18" creationId="{9AC3BD66-244B-208A-4C1F-3E2B49D6797E}"/>
          </ac:spMkLst>
        </pc:spChg>
        <pc:spChg chg="add">
          <ac:chgData name="Bill Lord" userId="b68276031ed32d04" providerId="LiveId" clId="{6086F916-B77A-4AF1-AB1C-59795985D641}" dt="2024-09-09T00:07:10.969" v="432"/>
          <ac:spMkLst>
            <pc:docMk/>
            <pc:sldMk cId="405768845" sldId="448"/>
            <ac:spMk id="19" creationId="{483B6A21-631C-3369-E109-1220306D9715}"/>
          </ac:spMkLst>
        </pc:spChg>
        <pc:spChg chg="add">
          <ac:chgData name="Bill Lord" userId="b68276031ed32d04" providerId="LiveId" clId="{6086F916-B77A-4AF1-AB1C-59795985D641}" dt="2024-09-09T00:07:10.969" v="432"/>
          <ac:spMkLst>
            <pc:docMk/>
            <pc:sldMk cId="405768845" sldId="448"/>
            <ac:spMk id="20" creationId="{BA9B107B-C94F-D340-9134-C4004E46DEF8}"/>
          </ac:spMkLst>
        </pc:spChg>
        <pc:spChg chg="add">
          <ac:chgData name="Bill Lord" userId="b68276031ed32d04" providerId="LiveId" clId="{6086F916-B77A-4AF1-AB1C-59795985D641}" dt="2024-09-09T00:07:10.969" v="432"/>
          <ac:spMkLst>
            <pc:docMk/>
            <pc:sldMk cId="405768845" sldId="448"/>
            <ac:spMk id="21" creationId="{8D9FF81B-EC42-363A-3451-AAECD28C8B23}"/>
          </ac:spMkLst>
        </pc:spChg>
        <pc:spChg chg="add">
          <ac:chgData name="Bill Lord" userId="b68276031ed32d04" providerId="LiveId" clId="{6086F916-B77A-4AF1-AB1C-59795985D641}" dt="2024-09-09T00:07:10.969" v="432"/>
          <ac:spMkLst>
            <pc:docMk/>
            <pc:sldMk cId="405768845" sldId="448"/>
            <ac:spMk id="22" creationId="{A374DC45-F61F-E846-6FAC-708ED39DE3F3}"/>
          </ac:spMkLst>
        </pc:spChg>
        <pc:spChg chg="add">
          <ac:chgData name="Bill Lord" userId="b68276031ed32d04" providerId="LiveId" clId="{6086F916-B77A-4AF1-AB1C-59795985D641}" dt="2024-09-09T00:07:10.969" v="432"/>
          <ac:spMkLst>
            <pc:docMk/>
            <pc:sldMk cId="405768845" sldId="448"/>
            <ac:spMk id="23" creationId="{B82F83DD-FB05-C913-4E14-C405F4D50D51}"/>
          </ac:spMkLst>
        </pc:spChg>
        <pc:spChg chg="add">
          <ac:chgData name="Bill Lord" userId="b68276031ed32d04" providerId="LiveId" clId="{6086F916-B77A-4AF1-AB1C-59795985D641}" dt="2024-09-09T00:07:10.969" v="432"/>
          <ac:spMkLst>
            <pc:docMk/>
            <pc:sldMk cId="405768845" sldId="448"/>
            <ac:spMk id="24" creationId="{22D5125B-2F00-646C-5765-80047676A078}"/>
          </ac:spMkLst>
        </pc:spChg>
        <pc:spChg chg="add">
          <ac:chgData name="Bill Lord" userId="b68276031ed32d04" providerId="LiveId" clId="{6086F916-B77A-4AF1-AB1C-59795985D641}" dt="2024-09-09T00:08:14.615" v="433"/>
          <ac:spMkLst>
            <pc:docMk/>
            <pc:sldMk cId="405768845" sldId="448"/>
            <ac:spMk id="25" creationId="{3D6EDA4B-4B3C-F524-E11E-0E33068F3C9C}"/>
          </ac:spMkLst>
        </pc:spChg>
        <pc:spChg chg="add">
          <ac:chgData name="Bill Lord" userId="b68276031ed32d04" providerId="LiveId" clId="{6086F916-B77A-4AF1-AB1C-59795985D641}" dt="2024-09-09T00:08:14.615" v="433"/>
          <ac:spMkLst>
            <pc:docMk/>
            <pc:sldMk cId="405768845" sldId="448"/>
            <ac:spMk id="26" creationId="{F7751A0C-15F6-8DE8-92CD-F0A98DB16323}"/>
          </ac:spMkLst>
        </pc:spChg>
        <pc:spChg chg="add">
          <ac:chgData name="Bill Lord" userId="b68276031ed32d04" providerId="LiveId" clId="{6086F916-B77A-4AF1-AB1C-59795985D641}" dt="2024-09-09T00:08:14.615" v="433"/>
          <ac:spMkLst>
            <pc:docMk/>
            <pc:sldMk cId="405768845" sldId="448"/>
            <ac:spMk id="27" creationId="{780B75FB-6E82-6B09-2EBD-43067ED9130A}"/>
          </ac:spMkLst>
        </pc:spChg>
        <pc:spChg chg="add">
          <ac:chgData name="Bill Lord" userId="b68276031ed32d04" providerId="LiveId" clId="{6086F916-B77A-4AF1-AB1C-59795985D641}" dt="2024-09-09T00:08:14.615" v="433"/>
          <ac:spMkLst>
            <pc:docMk/>
            <pc:sldMk cId="405768845" sldId="448"/>
            <ac:spMk id="28" creationId="{4A53192A-241E-9D6E-3D4B-5F9A4B45CA67}"/>
          </ac:spMkLst>
        </pc:spChg>
        <pc:spChg chg="add">
          <ac:chgData name="Bill Lord" userId="b68276031ed32d04" providerId="LiveId" clId="{6086F916-B77A-4AF1-AB1C-59795985D641}" dt="2024-09-09T00:08:14.615" v="433"/>
          <ac:spMkLst>
            <pc:docMk/>
            <pc:sldMk cId="405768845" sldId="448"/>
            <ac:spMk id="29" creationId="{4E7A28DA-A02C-8703-3E89-3401C5CD21CA}"/>
          </ac:spMkLst>
        </pc:spChg>
        <pc:spChg chg="add">
          <ac:chgData name="Bill Lord" userId="b68276031ed32d04" providerId="LiveId" clId="{6086F916-B77A-4AF1-AB1C-59795985D641}" dt="2024-09-09T00:08:14.615" v="433"/>
          <ac:spMkLst>
            <pc:docMk/>
            <pc:sldMk cId="405768845" sldId="448"/>
            <ac:spMk id="30" creationId="{502194EA-4873-490B-9707-E351688E50A5}"/>
          </ac:spMkLst>
        </pc:spChg>
        <pc:spChg chg="add">
          <ac:chgData name="Bill Lord" userId="b68276031ed32d04" providerId="LiveId" clId="{6086F916-B77A-4AF1-AB1C-59795985D641}" dt="2024-09-09T00:08:14.615" v="433"/>
          <ac:spMkLst>
            <pc:docMk/>
            <pc:sldMk cId="405768845" sldId="448"/>
            <ac:spMk id="31" creationId="{5C0E9268-266D-3A62-89DA-C54D2344C46B}"/>
          </ac:spMkLst>
        </pc:spChg>
        <pc:spChg chg="add">
          <ac:chgData name="Bill Lord" userId="b68276031ed32d04" providerId="LiveId" clId="{6086F916-B77A-4AF1-AB1C-59795985D641}" dt="2024-09-09T00:08:14.615" v="433"/>
          <ac:spMkLst>
            <pc:docMk/>
            <pc:sldMk cId="405768845" sldId="448"/>
            <ac:spMk id="32" creationId="{EC01F8ED-1A71-2ACD-C0A9-21FC9C2786A4}"/>
          </ac:spMkLst>
        </pc:spChg>
        <pc:spChg chg="add">
          <ac:chgData name="Bill Lord" userId="b68276031ed32d04" providerId="LiveId" clId="{6086F916-B77A-4AF1-AB1C-59795985D641}" dt="2024-09-09T00:08:14.615" v="433"/>
          <ac:spMkLst>
            <pc:docMk/>
            <pc:sldMk cId="405768845" sldId="448"/>
            <ac:spMk id="33" creationId="{0D504EE5-5894-70BD-75DD-11A8A40BD592}"/>
          </ac:spMkLst>
        </pc:spChg>
        <pc:spChg chg="add">
          <ac:chgData name="Bill Lord" userId="b68276031ed32d04" providerId="LiveId" clId="{6086F916-B77A-4AF1-AB1C-59795985D641}" dt="2024-09-09T00:08:14.615" v="433"/>
          <ac:spMkLst>
            <pc:docMk/>
            <pc:sldMk cId="405768845" sldId="448"/>
            <ac:spMk id="34" creationId="{29F834F2-1D12-30AD-EAC8-3630ED3A967B}"/>
          </ac:spMkLst>
        </pc:spChg>
        <pc:spChg chg="add">
          <ac:chgData name="Bill Lord" userId="b68276031ed32d04" providerId="LiveId" clId="{6086F916-B77A-4AF1-AB1C-59795985D641}" dt="2024-09-09T00:08:14.615" v="433"/>
          <ac:spMkLst>
            <pc:docMk/>
            <pc:sldMk cId="405768845" sldId="448"/>
            <ac:spMk id="35" creationId="{39F286BE-BB44-1855-E0C1-02D3F19AAAE1}"/>
          </ac:spMkLst>
        </pc:spChg>
        <pc:spChg chg="add">
          <ac:chgData name="Bill Lord" userId="b68276031ed32d04" providerId="LiveId" clId="{6086F916-B77A-4AF1-AB1C-59795985D641}" dt="2024-09-09T00:08:14.615" v="433"/>
          <ac:spMkLst>
            <pc:docMk/>
            <pc:sldMk cId="405768845" sldId="448"/>
            <ac:spMk id="36" creationId="{3DEE118B-7629-174A-4253-4FFE8E3E5B6B}"/>
          </ac:spMkLst>
        </pc:spChg>
        <pc:spChg chg="add">
          <ac:chgData name="Bill Lord" userId="b68276031ed32d04" providerId="LiveId" clId="{6086F916-B77A-4AF1-AB1C-59795985D641}" dt="2024-09-09T00:08:14.615" v="433"/>
          <ac:spMkLst>
            <pc:docMk/>
            <pc:sldMk cId="405768845" sldId="448"/>
            <ac:spMk id="37" creationId="{7F5BE91A-27A1-FCC5-6F47-A493F8B9BA07}"/>
          </ac:spMkLst>
        </pc:spChg>
        <pc:spChg chg="add">
          <ac:chgData name="Bill Lord" userId="b68276031ed32d04" providerId="LiveId" clId="{6086F916-B77A-4AF1-AB1C-59795985D641}" dt="2024-09-09T00:08:14.615" v="433"/>
          <ac:spMkLst>
            <pc:docMk/>
            <pc:sldMk cId="405768845" sldId="448"/>
            <ac:spMk id="38" creationId="{F61D36CB-8B66-7094-DBAA-DCC4AF0952FB}"/>
          </ac:spMkLst>
        </pc:spChg>
        <pc:spChg chg="add">
          <ac:chgData name="Bill Lord" userId="b68276031ed32d04" providerId="LiveId" clId="{6086F916-B77A-4AF1-AB1C-59795985D641}" dt="2024-09-09T00:08:14.615" v="433"/>
          <ac:spMkLst>
            <pc:docMk/>
            <pc:sldMk cId="405768845" sldId="448"/>
            <ac:spMk id="39" creationId="{7D0420A4-EBC7-FCAD-DEFC-4BE53A47A209}"/>
          </ac:spMkLst>
        </pc:spChg>
        <pc:spChg chg="add">
          <ac:chgData name="Bill Lord" userId="b68276031ed32d04" providerId="LiveId" clId="{6086F916-B77A-4AF1-AB1C-59795985D641}" dt="2024-09-09T00:08:14.615" v="433"/>
          <ac:spMkLst>
            <pc:docMk/>
            <pc:sldMk cId="405768845" sldId="448"/>
            <ac:spMk id="40" creationId="{74D9F0CF-934A-0D2C-CCFC-6BF6B8371A0E}"/>
          </ac:spMkLst>
        </pc:spChg>
        <pc:spChg chg="add">
          <ac:chgData name="Bill Lord" userId="b68276031ed32d04" providerId="LiveId" clId="{6086F916-B77A-4AF1-AB1C-59795985D641}" dt="2024-09-09T00:08:14.615" v="433"/>
          <ac:spMkLst>
            <pc:docMk/>
            <pc:sldMk cId="405768845" sldId="448"/>
            <ac:spMk id="41" creationId="{5B27FD63-0156-90F6-014F-0748C81D398F}"/>
          </ac:spMkLst>
        </pc:spChg>
        <pc:spChg chg="add">
          <ac:chgData name="Bill Lord" userId="b68276031ed32d04" providerId="LiveId" clId="{6086F916-B77A-4AF1-AB1C-59795985D641}" dt="2024-09-09T00:08:14.615" v="433"/>
          <ac:spMkLst>
            <pc:docMk/>
            <pc:sldMk cId="405768845" sldId="448"/>
            <ac:spMk id="42" creationId="{24ABDC08-32A3-5F78-B88F-BCBFFD7B5E14}"/>
          </ac:spMkLst>
        </pc:spChg>
        <pc:spChg chg="add">
          <ac:chgData name="Bill Lord" userId="b68276031ed32d04" providerId="LiveId" clId="{6086F916-B77A-4AF1-AB1C-59795985D641}" dt="2024-09-09T00:08:14.615" v="433"/>
          <ac:spMkLst>
            <pc:docMk/>
            <pc:sldMk cId="405768845" sldId="448"/>
            <ac:spMk id="43" creationId="{01924033-F00B-F111-1BD0-17EDC8839968}"/>
          </ac:spMkLst>
        </pc:spChg>
        <pc:spChg chg="add del">
          <ac:chgData name="Bill Lord" userId="b68276031ed32d04" providerId="LiveId" clId="{6086F916-B77A-4AF1-AB1C-59795985D641}" dt="2024-09-09T00:10:13.774" v="435" actId="22"/>
          <ac:spMkLst>
            <pc:docMk/>
            <pc:sldMk cId="405768845" sldId="448"/>
            <ac:spMk id="45" creationId="{EA21AEE6-A041-5083-3555-B1CD6B1947E5}"/>
          </ac:spMkLst>
        </pc:spChg>
        <pc:spChg chg="add mod">
          <ac:chgData name="Bill Lord" userId="b68276031ed32d04" providerId="LiveId" clId="{6086F916-B77A-4AF1-AB1C-59795985D641}" dt="2024-09-09T00:24:51.405" v="598" actId="1076"/>
          <ac:spMkLst>
            <pc:docMk/>
            <pc:sldMk cId="405768845" sldId="448"/>
            <ac:spMk id="48" creationId="{8B1B3022-8955-F1D2-D0B3-340BC987D6DD}"/>
          </ac:spMkLst>
        </pc:spChg>
        <pc:spChg chg="add mod ord">
          <ac:chgData name="Bill Lord" userId="b68276031ed32d04" providerId="LiveId" clId="{6086F916-B77A-4AF1-AB1C-59795985D641}" dt="2024-09-09T00:24:41.317" v="565" actId="164"/>
          <ac:spMkLst>
            <pc:docMk/>
            <pc:sldMk cId="405768845" sldId="448"/>
            <ac:spMk id="49" creationId="{1B8783F7-307E-E702-59DB-97A54933A94A}"/>
          </ac:spMkLst>
        </pc:spChg>
        <pc:spChg chg="add mod">
          <ac:chgData name="Bill Lord" userId="b68276031ed32d04" providerId="LiveId" clId="{6086F916-B77A-4AF1-AB1C-59795985D641}" dt="2024-09-09T00:25:23.627" v="602" actId="20577"/>
          <ac:spMkLst>
            <pc:docMk/>
            <pc:sldMk cId="405768845" sldId="448"/>
            <ac:spMk id="50" creationId="{1A5E0232-1D2E-DB2E-465B-DAC31EF174C2}"/>
          </ac:spMkLst>
        </pc:spChg>
        <pc:spChg chg="add">
          <ac:chgData name="Bill Lord" userId="b68276031ed32d04" providerId="LiveId" clId="{6086F916-B77A-4AF1-AB1C-59795985D641}" dt="2024-09-09T00:22:39.413" v="548"/>
          <ac:spMkLst>
            <pc:docMk/>
            <pc:sldMk cId="405768845" sldId="448"/>
            <ac:spMk id="51" creationId="{BF83ACAE-F2E3-659E-D18C-0E5D65D9B3B9}"/>
          </ac:spMkLst>
        </pc:spChg>
        <pc:spChg chg="add">
          <ac:chgData name="Bill Lord" userId="b68276031ed32d04" providerId="LiveId" clId="{6086F916-B77A-4AF1-AB1C-59795985D641}" dt="2024-09-09T00:22:39.413" v="548"/>
          <ac:spMkLst>
            <pc:docMk/>
            <pc:sldMk cId="405768845" sldId="448"/>
            <ac:spMk id="52" creationId="{6F34A909-BE59-ADFC-A5D6-5C7481FE7379}"/>
          </ac:spMkLst>
        </pc:spChg>
        <pc:spChg chg="add">
          <ac:chgData name="Bill Lord" userId="b68276031ed32d04" providerId="LiveId" clId="{6086F916-B77A-4AF1-AB1C-59795985D641}" dt="2024-09-09T00:22:39.413" v="548"/>
          <ac:spMkLst>
            <pc:docMk/>
            <pc:sldMk cId="405768845" sldId="448"/>
            <ac:spMk id="53" creationId="{333ED045-8204-A252-222C-DABFAA843146}"/>
          </ac:spMkLst>
        </pc:spChg>
        <pc:spChg chg="add">
          <ac:chgData name="Bill Lord" userId="b68276031ed32d04" providerId="LiveId" clId="{6086F916-B77A-4AF1-AB1C-59795985D641}" dt="2024-09-09T00:22:39.413" v="548"/>
          <ac:spMkLst>
            <pc:docMk/>
            <pc:sldMk cId="405768845" sldId="448"/>
            <ac:spMk id="54" creationId="{7C03B6F2-70B8-2C43-2CF2-399F4F984A6A}"/>
          </ac:spMkLst>
        </pc:spChg>
        <pc:spChg chg="add">
          <ac:chgData name="Bill Lord" userId="b68276031ed32d04" providerId="LiveId" clId="{6086F916-B77A-4AF1-AB1C-59795985D641}" dt="2024-09-09T00:22:39.413" v="548"/>
          <ac:spMkLst>
            <pc:docMk/>
            <pc:sldMk cId="405768845" sldId="448"/>
            <ac:spMk id="55" creationId="{A80BAB71-95FA-69D9-2CCA-D0B22EE76EE7}"/>
          </ac:spMkLst>
        </pc:spChg>
        <pc:spChg chg="add">
          <ac:chgData name="Bill Lord" userId="b68276031ed32d04" providerId="LiveId" clId="{6086F916-B77A-4AF1-AB1C-59795985D641}" dt="2024-09-09T00:22:39.413" v="548"/>
          <ac:spMkLst>
            <pc:docMk/>
            <pc:sldMk cId="405768845" sldId="448"/>
            <ac:spMk id="56" creationId="{4D4EF6DA-AC9B-AD80-7C8E-A6ABF6279869}"/>
          </ac:spMkLst>
        </pc:spChg>
        <pc:spChg chg="add">
          <ac:chgData name="Bill Lord" userId="b68276031ed32d04" providerId="LiveId" clId="{6086F916-B77A-4AF1-AB1C-59795985D641}" dt="2024-09-09T00:22:39.413" v="548"/>
          <ac:spMkLst>
            <pc:docMk/>
            <pc:sldMk cId="405768845" sldId="448"/>
            <ac:spMk id="57" creationId="{6313DDEE-C1D3-8550-FDFF-69AAE7E87377}"/>
          </ac:spMkLst>
        </pc:spChg>
        <pc:spChg chg="add">
          <ac:chgData name="Bill Lord" userId="b68276031ed32d04" providerId="LiveId" clId="{6086F916-B77A-4AF1-AB1C-59795985D641}" dt="2024-09-09T00:22:39.413" v="548"/>
          <ac:spMkLst>
            <pc:docMk/>
            <pc:sldMk cId="405768845" sldId="448"/>
            <ac:spMk id="58" creationId="{BF463F4C-AEFE-0390-04EE-B50D37FCB892}"/>
          </ac:spMkLst>
        </pc:spChg>
        <pc:spChg chg="add">
          <ac:chgData name="Bill Lord" userId="b68276031ed32d04" providerId="LiveId" clId="{6086F916-B77A-4AF1-AB1C-59795985D641}" dt="2024-09-09T00:22:39.413" v="548"/>
          <ac:spMkLst>
            <pc:docMk/>
            <pc:sldMk cId="405768845" sldId="448"/>
            <ac:spMk id="59" creationId="{5B2A741D-59AA-1BBF-ECC6-AE663BC743AC}"/>
          </ac:spMkLst>
        </pc:spChg>
        <pc:spChg chg="add">
          <ac:chgData name="Bill Lord" userId="b68276031ed32d04" providerId="LiveId" clId="{6086F916-B77A-4AF1-AB1C-59795985D641}" dt="2024-09-09T00:22:39.413" v="548"/>
          <ac:spMkLst>
            <pc:docMk/>
            <pc:sldMk cId="405768845" sldId="448"/>
            <ac:spMk id="60" creationId="{8F1DABA8-BCDE-73CE-851D-D9D734F348CD}"/>
          </ac:spMkLst>
        </pc:spChg>
        <pc:spChg chg="add">
          <ac:chgData name="Bill Lord" userId="b68276031ed32d04" providerId="LiveId" clId="{6086F916-B77A-4AF1-AB1C-59795985D641}" dt="2024-09-09T00:22:39.413" v="548"/>
          <ac:spMkLst>
            <pc:docMk/>
            <pc:sldMk cId="405768845" sldId="448"/>
            <ac:spMk id="61" creationId="{FB76E3A5-4229-1CE7-CDCB-72916CD23A3A}"/>
          </ac:spMkLst>
        </pc:spChg>
        <pc:spChg chg="add">
          <ac:chgData name="Bill Lord" userId="b68276031ed32d04" providerId="LiveId" clId="{6086F916-B77A-4AF1-AB1C-59795985D641}" dt="2024-09-09T00:22:39.413" v="548"/>
          <ac:spMkLst>
            <pc:docMk/>
            <pc:sldMk cId="405768845" sldId="448"/>
            <ac:spMk id="62" creationId="{53E7C237-98B9-8824-2430-BEA0A291171C}"/>
          </ac:spMkLst>
        </pc:spChg>
        <pc:grpChg chg="add mod">
          <ac:chgData name="Bill Lord" userId="b68276031ed32d04" providerId="LiveId" clId="{6086F916-B77A-4AF1-AB1C-59795985D641}" dt="2024-09-09T00:24:44.025" v="597" actId="1037"/>
          <ac:grpSpMkLst>
            <pc:docMk/>
            <pc:sldMk cId="405768845" sldId="448"/>
            <ac:grpSpMk id="63" creationId="{68A31B77-F6D6-723C-6426-5986DEA0549B}"/>
          </ac:grpSpMkLst>
        </pc:grpChg>
        <pc:picChg chg="add mod">
          <ac:chgData name="Bill Lord" userId="b68276031ed32d04" providerId="LiveId" clId="{6086F916-B77A-4AF1-AB1C-59795985D641}" dt="2024-09-09T00:24:41.317" v="565" actId="164"/>
          <ac:picMkLst>
            <pc:docMk/>
            <pc:sldMk cId="405768845" sldId="448"/>
            <ac:picMk id="47" creationId="{26AD7B9F-9F38-C023-2534-926B4B577E25}"/>
          </ac:picMkLst>
        </pc:picChg>
      </pc:sldChg>
      <pc:sldChg chg="addSp delSp modSp add mod">
        <pc:chgData name="Bill Lord" userId="b68276031ed32d04" providerId="LiveId" clId="{6086F916-B77A-4AF1-AB1C-59795985D641}" dt="2024-09-09T00:21:31.508" v="545" actId="20577"/>
        <pc:sldMkLst>
          <pc:docMk/>
          <pc:sldMk cId="402227890" sldId="449"/>
        </pc:sldMkLst>
        <pc:spChg chg="add del mod">
          <ac:chgData name="Bill Lord" userId="b68276031ed32d04" providerId="LiveId" clId="{6086F916-B77A-4AF1-AB1C-59795985D641}" dt="2024-09-09T00:21:10.428" v="540" actId="478"/>
          <ac:spMkLst>
            <pc:docMk/>
            <pc:sldMk cId="402227890" sldId="449"/>
            <ac:spMk id="10" creationId="{4990ECD0-7CC3-7340-9978-1ECCB71F9E5D}"/>
          </ac:spMkLst>
        </pc:spChg>
        <pc:spChg chg="add mod">
          <ac:chgData name="Bill Lord" userId="b68276031ed32d04" providerId="LiveId" clId="{6086F916-B77A-4AF1-AB1C-59795985D641}" dt="2024-09-09T00:21:31.508" v="545" actId="20577"/>
          <ac:spMkLst>
            <pc:docMk/>
            <pc:sldMk cId="402227890" sldId="449"/>
            <ac:spMk id="11" creationId="{51375A1D-F3E2-DECC-94A2-AFBF54DEC3E9}"/>
          </ac:spMkLst>
        </pc:spChg>
        <pc:spChg chg="mod">
          <ac:chgData name="Bill Lord" userId="b68276031ed32d04" providerId="LiveId" clId="{6086F916-B77A-4AF1-AB1C-59795985D641}" dt="2024-09-09T00:18:08.245" v="530" actId="164"/>
          <ac:spMkLst>
            <pc:docMk/>
            <pc:sldMk cId="402227890" sldId="449"/>
            <ac:spMk id="48" creationId="{8B1B3022-8955-F1D2-D0B3-340BC987D6DD}"/>
          </ac:spMkLst>
        </pc:spChg>
        <pc:spChg chg="mod">
          <ac:chgData name="Bill Lord" userId="b68276031ed32d04" providerId="LiveId" clId="{6086F916-B77A-4AF1-AB1C-59795985D641}" dt="2024-09-09T00:18:08.245" v="530" actId="164"/>
          <ac:spMkLst>
            <pc:docMk/>
            <pc:sldMk cId="402227890" sldId="449"/>
            <ac:spMk id="49" creationId="{1B8783F7-307E-E702-59DB-97A54933A94A}"/>
          </ac:spMkLst>
        </pc:spChg>
        <pc:grpChg chg="add mod ord">
          <ac:chgData name="Bill Lord" userId="b68276031ed32d04" providerId="LiveId" clId="{6086F916-B77A-4AF1-AB1C-59795985D641}" dt="2024-09-09T00:18:27.476" v="533" actId="14100"/>
          <ac:grpSpMkLst>
            <pc:docMk/>
            <pc:sldMk cId="402227890" sldId="449"/>
            <ac:grpSpMk id="8" creationId="{74916D82-56DE-8552-B236-DE5FBCB5580E}"/>
          </ac:grpSpMkLst>
        </pc:grpChg>
        <pc:picChg chg="add mod">
          <ac:chgData name="Bill Lord" userId="b68276031ed32d04" providerId="LiveId" clId="{6086F916-B77A-4AF1-AB1C-59795985D641}" dt="2024-09-09T00:17:55.847" v="528" actId="1076"/>
          <ac:picMkLst>
            <pc:docMk/>
            <pc:sldMk cId="402227890" sldId="449"/>
            <ac:picMk id="5" creationId="{A189B5CE-C7D5-1076-335A-0D039E821EA9}"/>
          </ac:picMkLst>
        </pc:picChg>
        <pc:picChg chg="add mod">
          <ac:chgData name="Bill Lord" userId="b68276031ed32d04" providerId="LiveId" clId="{6086F916-B77A-4AF1-AB1C-59795985D641}" dt="2024-09-09T00:17:51.431" v="527" actId="1076"/>
          <ac:picMkLst>
            <pc:docMk/>
            <pc:sldMk cId="402227890" sldId="449"/>
            <ac:picMk id="7" creationId="{7D2318E8-631F-07E4-4E90-8E7EF6349785}"/>
          </ac:picMkLst>
        </pc:picChg>
        <pc:picChg chg="del">
          <ac:chgData name="Bill Lord" userId="b68276031ed32d04" providerId="LiveId" clId="{6086F916-B77A-4AF1-AB1C-59795985D641}" dt="2024-09-09T00:13:44.398" v="472" actId="478"/>
          <ac:picMkLst>
            <pc:docMk/>
            <pc:sldMk cId="402227890" sldId="449"/>
            <ac:picMk id="47" creationId="{26AD7B9F-9F38-C023-2534-926B4B577E25}"/>
          </ac:picMkLst>
        </pc:picChg>
      </pc:sldChg>
      <pc:sldChg chg="addSp delSp modSp add mod">
        <pc:chgData name="Bill Lord" userId="b68276031ed32d04" providerId="LiveId" clId="{6086F916-B77A-4AF1-AB1C-59795985D641}" dt="2024-09-09T01:15:00.779" v="701" actId="1076"/>
        <pc:sldMkLst>
          <pc:docMk/>
          <pc:sldMk cId="3437191468" sldId="450"/>
        </pc:sldMkLst>
        <pc:spChg chg="mod">
          <ac:chgData name="Bill Lord" userId="b68276031ed32d04" providerId="LiveId" clId="{6086F916-B77A-4AF1-AB1C-59795985D641}" dt="2024-09-09T01:14:13.390" v="686" actId="20577"/>
          <ac:spMkLst>
            <pc:docMk/>
            <pc:sldMk cId="3437191468" sldId="450"/>
            <ac:spMk id="2" creationId="{00000000-0000-0000-0000-000000000000}"/>
          </ac:spMkLst>
        </pc:spChg>
        <pc:spChg chg="mod ord">
          <ac:chgData name="Bill Lord" userId="b68276031ed32d04" providerId="LiveId" clId="{6086F916-B77A-4AF1-AB1C-59795985D641}" dt="2024-09-09T01:15:00.779" v="701" actId="1076"/>
          <ac:spMkLst>
            <pc:docMk/>
            <pc:sldMk cId="3437191468" sldId="450"/>
            <ac:spMk id="11" creationId="{51375A1D-F3E2-DECC-94A2-AFBF54DEC3E9}"/>
          </ac:spMkLst>
        </pc:spChg>
        <pc:grpChg chg="del">
          <ac:chgData name="Bill Lord" userId="b68276031ed32d04" providerId="LiveId" clId="{6086F916-B77A-4AF1-AB1C-59795985D641}" dt="2024-09-09T01:13:48.644" v="672" actId="478"/>
          <ac:grpSpMkLst>
            <pc:docMk/>
            <pc:sldMk cId="3437191468" sldId="450"/>
            <ac:grpSpMk id="8" creationId="{74916D82-56DE-8552-B236-DE5FBCB5580E}"/>
          </ac:grpSpMkLst>
        </pc:grpChg>
        <pc:picChg chg="del">
          <ac:chgData name="Bill Lord" userId="b68276031ed32d04" providerId="LiveId" clId="{6086F916-B77A-4AF1-AB1C-59795985D641}" dt="2024-09-09T01:11:24.821" v="663" actId="478"/>
          <ac:picMkLst>
            <pc:docMk/>
            <pc:sldMk cId="3437191468" sldId="450"/>
            <ac:picMk id="5" creationId="{A189B5CE-C7D5-1076-335A-0D039E821EA9}"/>
          </ac:picMkLst>
        </pc:picChg>
        <pc:picChg chg="add mod">
          <ac:chgData name="Bill Lord" userId="b68276031ed32d04" providerId="LiveId" clId="{6086F916-B77A-4AF1-AB1C-59795985D641}" dt="2024-09-09T01:12:21.804" v="666" actId="1076"/>
          <ac:picMkLst>
            <pc:docMk/>
            <pc:sldMk cId="3437191468" sldId="450"/>
            <ac:picMk id="6" creationId="{3DC72CC4-5C36-39B2-BF51-1C8E7A0E0D4B}"/>
          </ac:picMkLst>
        </pc:picChg>
        <pc:picChg chg="del">
          <ac:chgData name="Bill Lord" userId="b68276031ed32d04" providerId="LiveId" clId="{6086F916-B77A-4AF1-AB1C-59795985D641}" dt="2024-09-09T01:11:28.026" v="664" actId="478"/>
          <ac:picMkLst>
            <pc:docMk/>
            <pc:sldMk cId="3437191468" sldId="450"/>
            <ac:picMk id="7" creationId="{7D2318E8-631F-07E4-4E90-8E7EF6349785}"/>
          </ac:picMkLst>
        </pc:picChg>
        <pc:picChg chg="add mod">
          <ac:chgData name="Bill Lord" userId="b68276031ed32d04" providerId="LiveId" clId="{6086F916-B77A-4AF1-AB1C-59795985D641}" dt="2024-09-09T01:13:11.928" v="668" actId="1076"/>
          <ac:picMkLst>
            <pc:docMk/>
            <pc:sldMk cId="3437191468" sldId="450"/>
            <ac:picMk id="10" creationId="{4982D60B-8261-384A-1216-FA77F41B0B9A}"/>
          </ac:picMkLst>
        </pc:picChg>
        <pc:picChg chg="add mod">
          <ac:chgData name="Bill Lord" userId="b68276031ed32d04" providerId="LiveId" clId="{6086F916-B77A-4AF1-AB1C-59795985D641}" dt="2024-09-09T01:13:41.500" v="671" actId="14100"/>
          <ac:picMkLst>
            <pc:docMk/>
            <pc:sldMk cId="3437191468" sldId="450"/>
            <ac:picMk id="13" creationId="{4C856774-D5D3-B13E-0B14-7F1228838725}"/>
          </ac:picMkLst>
        </pc:picChg>
      </pc:sldChg>
      <pc:sldChg chg="addSp delSp modSp add mod">
        <pc:chgData name="Bill Lord" userId="b68276031ed32d04" providerId="LiveId" clId="{6086F916-B77A-4AF1-AB1C-59795985D641}" dt="2024-09-09T01:17:09.829" v="728" actId="1076"/>
        <pc:sldMkLst>
          <pc:docMk/>
          <pc:sldMk cId="1173086368" sldId="451"/>
        </pc:sldMkLst>
        <pc:spChg chg="mod">
          <ac:chgData name="Bill Lord" userId="b68276031ed32d04" providerId="LiveId" clId="{6086F916-B77A-4AF1-AB1C-59795985D641}" dt="2024-09-09T01:17:09.829" v="728" actId="1076"/>
          <ac:spMkLst>
            <pc:docMk/>
            <pc:sldMk cId="1173086368" sldId="451"/>
            <ac:spMk id="11" creationId="{51375A1D-F3E2-DECC-94A2-AFBF54DEC3E9}"/>
          </ac:spMkLst>
        </pc:spChg>
        <pc:picChg chg="add mod">
          <ac:chgData name="Bill Lord" userId="b68276031ed32d04" providerId="LiveId" clId="{6086F916-B77A-4AF1-AB1C-59795985D641}" dt="2024-09-09T01:16:56.154" v="725" actId="14100"/>
          <ac:picMkLst>
            <pc:docMk/>
            <pc:sldMk cId="1173086368" sldId="451"/>
            <ac:picMk id="5" creationId="{24A5FAF3-2809-9F9E-8A33-CC217B7DC299}"/>
          </ac:picMkLst>
        </pc:picChg>
        <pc:picChg chg="del">
          <ac:chgData name="Bill Lord" userId="b68276031ed32d04" providerId="LiveId" clId="{6086F916-B77A-4AF1-AB1C-59795985D641}" dt="2024-09-09T01:16:36.877" v="720" actId="478"/>
          <ac:picMkLst>
            <pc:docMk/>
            <pc:sldMk cId="1173086368" sldId="451"/>
            <ac:picMk id="6" creationId="{3DC72CC4-5C36-39B2-BF51-1C8E7A0E0D4B}"/>
          </ac:picMkLst>
        </pc:picChg>
        <pc:picChg chg="del">
          <ac:chgData name="Bill Lord" userId="b68276031ed32d04" providerId="LiveId" clId="{6086F916-B77A-4AF1-AB1C-59795985D641}" dt="2024-09-09T01:16:39.213" v="721" actId="478"/>
          <ac:picMkLst>
            <pc:docMk/>
            <pc:sldMk cId="1173086368" sldId="451"/>
            <ac:picMk id="10" creationId="{4982D60B-8261-384A-1216-FA77F41B0B9A}"/>
          </ac:picMkLst>
        </pc:picChg>
        <pc:picChg chg="del">
          <ac:chgData name="Bill Lord" userId="b68276031ed32d04" providerId="LiveId" clId="{6086F916-B77A-4AF1-AB1C-59795985D641}" dt="2024-09-09T01:16:41.185" v="722" actId="478"/>
          <ac:picMkLst>
            <pc:docMk/>
            <pc:sldMk cId="1173086368" sldId="451"/>
            <ac:picMk id="13" creationId="{4C856774-D5D3-B13E-0B14-7F1228838725}"/>
          </ac:picMkLst>
        </pc:picChg>
      </pc:sldChg>
      <pc:sldChg chg="addSp delSp modSp add mod">
        <pc:chgData name="Bill Lord" userId="b68276031ed32d04" providerId="LiveId" clId="{6086F916-B77A-4AF1-AB1C-59795985D641}" dt="2024-09-09T13:40:39.134" v="1092" actId="14100"/>
        <pc:sldMkLst>
          <pc:docMk/>
          <pc:sldMk cId="4100718635" sldId="452"/>
        </pc:sldMkLst>
        <pc:spChg chg="mod">
          <ac:chgData name="Bill Lord" userId="b68276031ed32d04" providerId="LiveId" clId="{6086F916-B77A-4AF1-AB1C-59795985D641}" dt="2024-09-09T13:38:24.536" v="1084" actId="20577"/>
          <ac:spMkLst>
            <pc:docMk/>
            <pc:sldMk cId="4100718635" sldId="452"/>
            <ac:spMk id="2" creationId="{00000000-0000-0000-0000-000000000000}"/>
          </ac:spMkLst>
        </pc:spChg>
        <pc:spChg chg="del">
          <ac:chgData name="Bill Lord" userId="b68276031ed32d04" providerId="LiveId" clId="{6086F916-B77A-4AF1-AB1C-59795985D641}" dt="2024-09-09T13:39:34.729" v="1089" actId="478"/>
          <ac:spMkLst>
            <pc:docMk/>
            <pc:sldMk cId="4100718635" sldId="452"/>
            <ac:spMk id="11" creationId="{51375A1D-F3E2-DECC-94A2-AFBF54DEC3E9}"/>
          </ac:spMkLst>
        </pc:spChg>
        <pc:picChg chg="del">
          <ac:chgData name="Bill Lord" userId="b68276031ed32d04" providerId="LiveId" clId="{6086F916-B77A-4AF1-AB1C-59795985D641}" dt="2024-09-09T13:39:15.100" v="1085" actId="478"/>
          <ac:picMkLst>
            <pc:docMk/>
            <pc:sldMk cId="4100718635" sldId="452"/>
            <ac:picMk id="5" creationId="{24A5FAF3-2809-9F9E-8A33-CC217B7DC299}"/>
          </ac:picMkLst>
        </pc:picChg>
        <pc:picChg chg="add mod">
          <ac:chgData name="Bill Lord" userId="b68276031ed32d04" providerId="LiveId" clId="{6086F916-B77A-4AF1-AB1C-59795985D641}" dt="2024-09-09T13:39:24.749" v="1087" actId="1076"/>
          <ac:picMkLst>
            <pc:docMk/>
            <pc:sldMk cId="4100718635" sldId="452"/>
            <ac:picMk id="6" creationId="{D1A2F4BA-B18F-FE53-7F32-06B332492D38}"/>
          </ac:picMkLst>
        </pc:picChg>
        <pc:picChg chg="add mod">
          <ac:chgData name="Bill Lord" userId="b68276031ed32d04" providerId="LiveId" clId="{6086F916-B77A-4AF1-AB1C-59795985D641}" dt="2024-09-09T13:40:39.134" v="1092" actId="14100"/>
          <ac:picMkLst>
            <pc:docMk/>
            <pc:sldMk cId="4100718635" sldId="452"/>
            <ac:picMk id="8" creationId="{D9648443-CB68-11CF-EBBC-70F0B065F889}"/>
          </ac:picMkLst>
        </pc:picChg>
      </pc:sldChg>
      <pc:sldChg chg="addSp delSp modSp add mod">
        <pc:chgData name="Bill Lord" userId="b68276031ed32d04" providerId="LiveId" clId="{6086F916-B77A-4AF1-AB1C-59795985D641}" dt="2024-09-09T13:43:00.062" v="1151" actId="20577"/>
        <pc:sldMkLst>
          <pc:docMk/>
          <pc:sldMk cId="3387595281" sldId="453"/>
        </pc:sldMkLst>
        <pc:spChg chg="mod">
          <ac:chgData name="Bill Lord" userId="b68276031ed32d04" providerId="LiveId" clId="{6086F916-B77A-4AF1-AB1C-59795985D641}" dt="2024-09-09T13:43:00.062" v="1151" actId="20577"/>
          <ac:spMkLst>
            <pc:docMk/>
            <pc:sldMk cId="3387595281" sldId="453"/>
            <ac:spMk id="11" creationId="{51375A1D-F3E2-DECC-94A2-AFBF54DEC3E9}"/>
          </ac:spMkLst>
        </pc:spChg>
        <pc:picChg chg="add mod">
          <ac:chgData name="Bill Lord" userId="b68276031ed32d04" providerId="LiveId" clId="{6086F916-B77A-4AF1-AB1C-59795985D641}" dt="2024-09-09T13:42:19.222" v="1105" actId="1035"/>
          <ac:picMkLst>
            <pc:docMk/>
            <pc:sldMk cId="3387595281" sldId="453"/>
            <ac:picMk id="5" creationId="{00A2E7DC-CF89-2EC0-D1D4-0C9F7F552102}"/>
          </ac:picMkLst>
        </pc:picChg>
        <pc:picChg chg="del">
          <ac:chgData name="Bill Lord" userId="b68276031ed32d04" providerId="LiveId" clId="{6086F916-B77A-4AF1-AB1C-59795985D641}" dt="2024-09-09T13:40:52.532" v="1093" actId="478"/>
          <ac:picMkLst>
            <pc:docMk/>
            <pc:sldMk cId="3387595281" sldId="453"/>
            <ac:picMk id="6" creationId="{D1A2F4BA-B18F-FE53-7F32-06B332492D38}"/>
          </ac:picMkLst>
        </pc:picChg>
      </pc:sldChg>
      <pc:sldChg chg="addSp delSp modSp add mod">
        <pc:chgData name="Bill Lord" userId="b68276031ed32d04" providerId="LiveId" clId="{6086F916-B77A-4AF1-AB1C-59795985D641}" dt="2024-09-09T13:56:00.527" v="1176" actId="14100"/>
        <pc:sldMkLst>
          <pc:docMk/>
          <pc:sldMk cId="3550959202" sldId="454"/>
        </pc:sldMkLst>
        <pc:spChg chg="mod">
          <ac:chgData name="Bill Lord" userId="b68276031ed32d04" providerId="LiveId" clId="{6086F916-B77A-4AF1-AB1C-59795985D641}" dt="2024-09-09T13:52:27.540" v="1157" actId="20577"/>
          <ac:spMkLst>
            <pc:docMk/>
            <pc:sldMk cId="3550959202" sldId="454"/>
            <ac:spMk id="2" creationId="{00000000-0000-0000-0000-000000000000}"/>
          </ac:spMkLst>
        </pc:spChg>
        <pc:spChg chg="mod ord">
          <ac:chgData name="Bill Lord" userId="b68276031ed32d04" providerId="LiveId" clId="{6086F916-B77A-4AF1-AB1C-59795985D641}" dt="2024-09-09T13:56:00.527" v="1176" actId="14100"/>
          <ac:spMkLst>
            <pc:docMk/>
            <pc:sldMk cId="3550959202" sldId="454"/>
            <ac:spMk id="11" creationId="{51375A1D-F3E2-DECC-94A2-AFBF54DEC3E9}"/>
          </ac:spMkLst>
        </pc:spChg>
        <pc:picChg chg="del">
          <ac:chgData name="Bill Lord" userId="b68276031ed32d04" providerId="LiveId" clId="{6086F916-B77A-4AF1-AB1C-59795985D641}" dt="2024-09-09T13:52:54.671" v="1158" actId="478"/>
          <ac:picMkLst>
            <pc:docMk/>
            <pc:sldMk cId="3550959202" sldId="454"/>
            <ac:picMk id="5" creationId="{00A2E7DC-CF89-2EC0-D1D4-0C9F7F552102}"/>
          </ac:picMkLst>
        </pc:picChg>
        <pc:picChg chg="add mod">
          <ac:chgData name="Bill Lord" userId="b68276031ed32d04" providerId="LiveId" clId="{6086F916-B77A-4AF1-AB1C-59795985D641}" dt="2024-09-09T13:55:32.714" v="1172" actId="1076"/>
          <ac:picMkLst>
            <pc:docMk/>
            <pc:sldMk cId="3550959202" sldId="454"/>
            <ac:picMk id="6" creationId="{C72C627D-185E-34BC-2360-B83DE06A9AEC}"/>
          </ac:picMkLst>
        </pc:picChg>
        <pc:picChg chg="add mod">
          <ac:chgData name="Bill Lord" userId="b68276031ed32d04" providerId="LiveId" clId="{6086F916-B77A-4AF1-AB1C-59795985D641}" dt="2024-09-09T13:55:24.943" v="1171" actId="1076"/>
          <ac:picMkLst>
            <pc:docMk/>
            <pc:sldMk cId="3550959202" sldId="454"/>
            <ac:picMk id="8" creationId="{758DB820-012F-3C61-0978-E98AEB8E750C}"/>
          </ac:picMkLst>
        </pc:picChg>
      </pc:sldChg>
      <pc:sldChg chg="addSp delSp modSp add mod ord">
        <pc:chgData name="Bill Lord" userId="b68276031ed32d04" providerId="LiveId" clId="{6086F916-B77A-4AF1-AB1C-59795985D641}" dt="2024-09-09T15:45:59.891" v="1979" actId="1076"/>
        <pc:sldMkLst>
          <pc:docMk/>
          <pc:sldMk cId="1604870949" sldId="455"/>
        </pc:sldMkLst>
        <pc:spChg chg="add mod">
          <ac:chgData name="Bill Lord" userId="b68276031ed32d04" providerId="LiveId" clId="{6086F916-B77A-4AF1-AB1C-59795985D641}" dt="2024-09-09T15:42:03.258" v="1977" actId="1076"/>
          <ac:spMkLst>
            <pc:docMk/>
            <pc:sldMk cId="1604870949" sldId="455"/>
            <ac:spMk id="2" creationId="{7D5E0F76-3BC2-4D0A-E0DB-015FBB572EDE}"/>
          </ac:spMkLst>
        </pc:spChg>
        <pc:spChg chg="mod">
          <ac:chgData name="Bill Lord" userId="b68276031ed32d04" providerId="LiveId" clId="{6086F916-B77A-4AF1-AB1C-59795985D641}" dt="2024-09-09T15:32:04.022" v="1694" actId="20577"/>
          <ac:spMkLst>
            <pc:docMk/>
            <pc:sldMk cId="1604870949" sldId="455"/>
            <ac:spMk id="3" creationId="{00000000-0000-0000-0000-000000000000}"/>
          </ac:spMkLst>
        </pc:spChg>
        <pc:spChg chg="mod">
          <ac:chgData name="Bill Lord" userId="b68276031ed32d04" providerId="LiveId" clId="{6086F916-B77A-4AF1-AB1C-59795985D641}" dt="2024-09-09T15:38:41.069" v="1877" actId="255"/>
          <ac:spMkLst>
            <pc:docMk/>
            <pc:sldMk cId="1604870949" sldId="455"/>
            <ac:spMk id="4" creationId="{00000000-0000-0000-0000-000000000000}"/>
          </ac:spMkLst>
        </pc:spChg>
        <pc:spChg chg="mod">
          <ac:chgData name="Bill Lord" userId="b68276031ed32d04" providerId="LiveId" clId="{6086F916-B77A-4AF1-AB1C-59795985D641}" dt="2024-09-09T15:42:08.196" v="1978" actId="1076"/>
          <ac:spMkLst>
            <pc:docMk/>
            <pc:sldMk cId="1604870949" sldId="455"/>
            <ac:spMk id="5" creationId="{00000000-0000-0000-0000-000000000000}"/>
          </ac:spMkLst>
        </pc:spChg>
        <pc:spChg chg="mod">
          <ac:chgData name="Bill Lord" userId="b68276031ed32d04" providerId="LiveId" clId="{6086F916-B77A-4AF1-AB1C-59795985D641}" dt="2024-09-09T15:45:59.891" v="1979" actId="1076"/>
          <ac:spMkLst>
            <pc:docMk/>
            <pc:sldMk cId="1604870949" sldId="455"/>
            <ac:spMk id="6" creationId="{00000000-0000-0000-0000-000000000000}"/>
          </ac:spMkLst>
        </pc:spChg>
        <pc:picChg chg="add mod">
          <ac:chgData name="Bill Lord" userId="b68276031ed32d04" providerId="LiveId" clId="{6086F916-B77A-4AF1-AB1C-59795985D641}" dt="2024-09-09T15:32:32.563" v="1697" actId="1076"/>
          <ac:picMkLst>
            <pc:docMk/>
            <pc:sldMk cId="1604870949" sldId="455"/>
            <ac:picMk id="1026" creationId="{AB910FDA-2DE8-7D1C-9452-09E6B3FB5091}"/>
          </ac:picMkLst>
        </pc:picChg>
        <pc:picChg chg="del">
          <ac:chgData name="Bill Lord" userId="b68276031ed32d04" providerId="LiveId" clId="{6086F916-B77A-4AF1-AB1C-59795985D641}" dt="2024-09-09T15:32:25.811" v="1695" actId="478"/>
          <ac:picMkLst>
            <pc:docMk/>
            <pc:sldMk cId="1604870949" sldId="455"/>
            <ac:picMk id="8194" creationId="{00000000-0000-0000-0000-000000000000}"/>
          </ac:picMkLst>
        </pc:picChg>
      </pc:sldChg>
      <pc:sldChg chg="delSp modSp add mod">
        <pc:chgData name="Bill Lord" userId="b68276031ed32d04" providerId="LiveId" clId="{6086F916-B77A-4AF1-AB1C-59795985D641}" dt="2024-09-09T20:10:37.464" v="3874" actId="478"/>
        <pc:sldMkLst>
          <pc:docMk/>
          <pc:sldMk cId="1471114429" sldId="520"/>
        </pc:sldMkLst>
        <pc:spChg chg="mod">
          <ac:chgData name="Bill Lord" userId="b68276031ed32d04" providerId="LiveId" clId="{6086F916-B77A-4AF1-AB1C-59795985D641}" dt="2024-09-09T20:10:22.974" v="3872" actId="20577"/>
          <ac:spMkLst>
            <pc:docMk/>
            <pc:sldMk cId="1471114429" sldId="520"/>
            <ac:spMk id="2" creationId="{00000000-0000-0000-0000-000000000000}"/>
          </ac:spMkLst>
        </pc:spChg>
        <pc:spChg chg="del">
          <ac:chgData name="Bill Lord" userId="b68276031ed32d04" providerId="LiveId" clId="{6086F916-B77A-4AF1-AB1C-59795985D641}" dt="2024-09-09T20:09:03.307" v="3785" actId="478"/>
          <ac:spMkLst>
            <pc:docMk/>
            <pc:sldMk cId="1471114429" sldId="520"/>
            <ac:spMk id="3" creationId="{00000000-0000-0000-0000-000000000000}"/>
          </ac:spMkLst>
        </pc:spChg>
        <pc:picChg chg="del">
          <ac:chgData name="Bill Lord" userId="b68276031ed32d04" providerId="LiveId" clId="{6086F916-B77A-4AF1-AB1C-59795985D641}" dt="2024-09-09T20:10:28.494" v="3873" actId="478"/>
          <ac:picMkLst>
            <pc:docMk/>
            <pc:sldMk cId="1471114429" sldId="520"/>
            <ac:picMk id="4" creationId="{9907BF2B-E1BB-8D1A-1492-FF6819F250CF}"/>
          </ac:picMkLst>
        </pc:picChg>
        <pc:picChg chg="del">
          <ac:chgData name="Bill Lord" userId="b68276031ed32d04" providerId="LiveId" clId="{6086F916-B77A-4AF1-AB1C-59795985D641}" dt="2024-09-09T20:10:37.464" v="3874" actId="478"/>
          <ac:picMkLst>
            <pc:docMk/>
            <pc:sldMk cId="1471114429" sldId="520"/>
            <ac:picMk id="6" creationId="{00000000-0000-0000-0000-000000000000}"/>
          </ac:picMkLst>
        </pc:picChg>
      </pc:sldChg>
      <pc:sldChg chg="modSp add mod">
        <pc:chgData name="Bill Lord" userId="b68276031ed32d04" providerId="LiveId" clId="{6086F916-B77A-4AF1-AB1C-59795985D641}" dt="2024-09-09T20:07:17.047" v="3720" actId="20577"/>
        <pc:sldMkLst>
          <pc:docMk/>
          <pc:sldMk cId="2916918424" sldId="569"/>
        </pc:sldMkLst>
        <pc:spChg chg="mod">
          <ac:chgData name="Bill Lord" userId="b68276031ed32d04" providerId="LiveId" clId="{6086F916-B77A-4AF1-AB1C-59795985D641}" dt="2024-09-09T20:05:56.448" v="3676" actId="20577"/>
          <ac:spMkLst>
            <pc:docMk/>
            <pc:sldMk cId="2916918424" sldId="569"/>
            <ac:spMk id="2" creationId="{00000000-0000-0000-0000-000000000000}"/>
          </ac:spMkLst>
        </pc:spChg>
        <pc:spChg chg="mod">
          <ac:chgData name="Bill Lord" userId="b68276031ed32d04" providerId="LiveId" clId="{6086F916-B77A-4AF1-AB1C-59795985D641}" dt="2024-09-09T20:07:17.047" v="3720" actId="20577"/>
          <ac:spMkLst>
            <pc:docMk/>
            <pc:sldMk cId="2916918424" sldId="569"/>
            <ac:spMk id="4" creationId="{00000000-0000-0000-0000-000000000000}"/>
          </ac:spMkLst>
        </pc:spChg>
      </pc:sldChg>
      <pc:sldChg chg="addSp delSp modSp add mod">
        <pc:chgData name="Bill Lord" userId="b68276031ed32d04" providerId="LiveId" clId="{6086F916-B77A-4AF1-AB1C-59795985D641}" dt="2024-09-09T21:14:33.057" v="4501" actId="20577"/>
        <pc:sldMkLst>
          <pc:docMk/>
          <pc:sldMk cId="4176122888" sldId="570"/>
        </pc:sldMkLst>
        <pc:spChg chg="del">
          <ac:chgData name="Bill Lord" userId="b68276031ed32d04" providerId="LiveId" clId="{6086F916-B77A-4AF1-AB1C-59795985D641}" dt="2024-09-09T20:10:52.150" v="3875" actId="478"/>
          <ac:spMkLst>
            <pc:docMk/>
            <pc:sldMk cId="4176122888" sldId="570"/>
            <ac:spMk id="2" creationId="{00000000-0000-0000-0000-000000000000}"/>
          </ac:spMkLst>
        </pc:spChg>
        <pc:spChg chg="del">
          <ac:chgData name="Bill Lord" userId="b68276031ed32d04" providerId="LiveId" clId="{6086F916-B77A-4AF1-AB1C-59795985D641}" dt="2024-09-09T20:11:06.022" v="3878" actId="478"/>
          <ac:spMkLst>
            <pc:docMk/>
            <pc:sldMk cId="4176122888" sldId="570"/>
            <ac:spMk id="3" creationId="{00000000-0000-0000-0000-000000000000}"/>
          </ac:spMkLst>
        </pc:spChg>
        <pc:spChg chg="add del mod">
          <ac:chgData name="Bill Lord" userId="b68276031ed32d04" providerId="LiveId" clId="{6086F916-B77A-4AF1-AB1C-59795985D641}" dt="2024-09-09T20:10:57.852" v="3876" actId="478"/>
          <ac:spMkLst>
            <pc:docMk/>
            <pc:sldMk cId="4176122888" sldId="570"/>
            <ac:spMk id="8" creationId="{BDAF4A3D-366D-0105-0151-2B1FF0847C92}"/>
          </ac:spMkLst>
        </pc:spChg>
        <pc:spChg chg="add mod">
          <ac:chgData name="Bill Lord" userId="b68276031ed32d04" providerId="LiveId" clId="{6086F916-B77A-4AF1-AB1C-59795985D641}" dt="2024-09-09T21:14:33.057" v="4501" actId="20577"/>
          <ac:spMkLst>
            <pc:docMk/>
            <pc:sldMk cId="4176122888" sldId="570"/>
            <ac:spMk id="9" creationId="{19288014-E669-A69F-A742-C10623D810AF}"/>
          </ac:spMkLst>
        </pc:spChg>
        <pc:picChg chg="del">
          <ac:chgData name="Bill Lord" userId="b68276031ed32d04" providerId="LiveId" clId="{6086F916-B77A-4AF1-AB1C-59795985D641}" dt="2024-09-09T20:11:12.104" v="3880" actId="478"/>
          <ac:picMkLst>
            <pc:docMk/>
            <pc:sldMk cId="4176122888" sldId="570"/>
            <ac:picMk id="4" creationId="{9907BF2B-E1BB-8D1A-1492-FF6819F250CF}"/>
          </ac:picMkLst>
        </pc:picChg>
        <pc:picChg chg="del">
          <ac:chgData name="Bill Lord" userId="b68276031ed32d04" providerId="LiveId" clId="{6086F916-B77A-4AF1-AB1C-59795985D641}" dt="2024-09-09T20:11:08.724" v="3879" actId="478"/>
          <ac:picMkLst>
            <pc:docMk/>
            <pc:sldMk cId="4176122888" sldId="570"/>
            <ac:picMk id="5" creationId="{AF03B2BE-E337-F014-2D86-EBBCB0E54E0C}"/>
          </ac:picMkLst>
        </pc:picChg>
        <pc:picChg chg="mod">
          <ac:chgData name="Bill Lord" userId="b68276031ed32d04" providerId="LiveId" clId="{6086F916-B77A-4AF1-AB1C-59795985D641}" dt="2024-09-09T20:11:20.576" v="3883" actId="14100"/>
          <ac:picMkLst>
            <pc:docMk/>
            <pc:sldMk cId="4176122888" sldId="570"/>
            <ac:picMk id="6" creationId="{00000000-0000-0000-0000-000000000000}"/>
          </ac:picMkLst>
        </pc:picChg>
      </pc:sldChg>
      <pc:sldChg chg="addSp modSp add mod">
        <pc:chgData name="Bill Lord" userId="b68276031ed32d04" providerId="LiveId" clId="{6086F916-B77A-4AF1-AB1C-59795985D641}" dt="2024-09-09T21:14:59.753" v="4509" actId="20577"/>
        <pc:sldMkLst>
          <pc:docMk/>
          <pc:sldMk cId="1423655397" sldId="1150"/>
        </pc:sldMkLst>
        <pc:spChg chg="add mod">
          <ac:chgData name="Bill Lord" userId="b68276031ed32d04" providerId="LiveId" clId="{6086F916-B77A-4AF1-AB1C-59795985D641}" dt="2024-09-09T21:14:59.753" v="4509" actId="20577"/>
          <ac:spMkLst>
            <pc:docMk/>
            <pc:sldMk cId="1423655397" sldId="1150"/>
            <ac:spMk id="2" creationId="{1CD73743-7DC9-9474-5841-5469FA69CE3E}"/>
          </ac:spMkLst>
        </pc:spChg>
      </pc:sldChg>
      <pc:sldChg chg="modSp add mod modShow">
        <pc:chgData name="Bill Lord" userId="b68276031ed32d04" providerId="LiveId" clId="{6086F916-B77A-4AF1-AB1C-59795985D641}" dt="2024-09-09T21:18:36.162" v="4511" actId="14100"/>
        <pc:sldMkLst>
          <pc:docMk/>
          <pc:sldMk cId="3042607180" sldId="1151"/>
        </pc:sldMkLst>
        <pc:spChg chg="mod">
          <ac:chgData name="Bill Lord" userId="b68276031ed32d04" providerId="LiveId" clId="{6086F916-B77A-4AF1-AB1C-59795985D641}" dt="2024-09-09T17:24:46.806" v="1999" actId="20577"/>
          <ac:spMkLst>
            <pc:docMk/>
            <pc:sldMk cId="3042607180" sldId="1151"/>
            <ac:spMk id="2" creationId="{00000000-0000-0000-0000-000000000000}"/>
          </ac:spMkLst>
        </pc:spChg>
        <pc:spChg chg="mod">
          <ac:chgData name="Bill Lord" userId="b68276031ed32d04" providerId="LiveId" clId="{6086F916-B77A-4AF1-AB1C-59795985D641}" dt="2024-09-09T20:37:52.281" v="4467" actId="20577"/>
          <ac:spMkLst>
            <pc:docMk/>
            <pc:sldMk cId="3042607180" sldId="1151"/>
            <ac:spMk id="12" creationId="{00000000-0000-0000-0000-000000000000}"/>
          </ac:spMkLst>
        </pc:spChg>
        <pc:picChg chg="mod">
          <ac:chgData name="Bill Lord" userId="b68276031ed32d04" providerId="LiveId" clId="{6086F916-B77A-4AF1-AB1C-59795985D641}" dt="2024-09-09T21:18:36.162" v="4511" actId="14100"/>
          <ac:picMkLst>
            <pc:docMk/>
            <pc:sldMk cId="3042607180" sldId="1151"/>
            <ac:picMk id="4" creationId="{D96AFF46-D0A2-5490-41B6-9F80B31ADB4A}"/>
          </ac:picMkLst>
        </pc:picChg>
      </pc:sldChg>
      <pc:sldChg chg="addSp delSp modSp add mod ord">
        <pc:chgData name="Bill Lord" userId="b68276031ed32d04" providerId="LiveId" clId="{6086F916-B77A-4AF1-AB1C-59795985D641}" dt="2024-09-09T17:50:52.784" v="2602" actId="20577"/>
        <pc:sldMkLst>
          <pc:docMk/>
          <pc:sldMk cId="3784033634" sldId="1152"/>
        </pc:sldMkLst>
        <pc:spChg chg="mod">
          <ac:chgData name="Bill Lord" userId="b68276031ed32d04" providerId="LiveId" clId="{6086F916-B77A-4AF1-AB1C-59795985D641}" dt="2024-09-09T17:50:52.784" v="2602" actId="20577"/>
          <ac:spMkLst>
            <pc:docMk/>
            <pc:sldMk cId="3784033634" sldId="1152"/>
            <ac:spMk id="2" creationId="{00000000-0000-0000-0000-000000000000}"/>
          </ac:spMkLst>
        </pc:spChg>
        <pc:spChg chg="mod">
          <ac:chgData name="Bill Lord" userId="b68276031ed32d04" providerId="LiveId" clId="{6086F916-B77A-4AF1-AB1C-59795985D641}" dt="2024-09-09T17:50:30.393" v="2588" actId="1038"/>
          <ac:spMkLst>
            <pc:docMk/>
            <pc:sldMk cId="3784033634" sldId="1152"/>
            <ac:spMk id="5" creationId="{128ED6FD-62CD-9EC4-E795-D81C4A767847}"/>
          </ac:spMkLst>
        </pc:spChg>
        <pc:spChg chg="add mod ord">
          <ac:chgData name="Bill Lord" userId="b68276031ed32d04" providerId="LiveId" clId="{6086F916-B77A-4AF1-AB1C-59795985D641}" dt="2024-09-09T17:44:04.190" v="2349" actId="1076"/>
          <ac:spMkLst>
            <pc:docMk/>
            <pc:sldMk cId="3784033634" sldId="1152"/>
            <ac:spMk id="6" creationId="{E5CF0615-EA84-445D-BBBA-50EB6719327F}"/>
          </ac:spMkLst>
        </pc:spChg>
        <pc:spChg chg="add mod">
          <ac:chgData name="Bill Lord" userId="b68276031ed32d04" providerId="LiveId" clId="{6086F916-B77A-4AF1-AB1C-59795985D641}" dt="2024-09-09T17:43:19.680" v="2309" actId="14100"/>
          <ac:spMkLst>
            <pc:docMk/>
            <pc:sldMk cId="3784033634" sldId="1152"/>
            <ac:spMk id="8" creationId="{E33FB28E-868A-A288-8F70-400C80D93DA8}"/>
          </ac:spMkLst>
        </pc:spChg>
        <pc:spChg chg="add mod">
          <ac:chgData name="Bill Lord" userId="b68276031ed32d04" providerId="LiveId" clId="{6086F916-B77A-4AF1-AB1C-59795985D641}" dt="2024-09-09T17:45:13.094" v="2355" actId="1076"/>
          <ac:spMkLst>
            <pc:docMk/>
            <pc:sldMk cId="3784033634" sldId="1152"/>
            <ac:spMk id="9" creationId="{C8D3F50C-9ED9-910D-A7FB-53D603D22816}"/>
          </ac:spMkLst>
        </pc:spChg>
        <pc:spChg chg="add mod">
          <ac:chgData name="Bill Lord" userId="b68276031ed32d04" providerId="LiveId" clId="{6086F916-B77A-4AF1-AB1C-59795985D641}" dt="2024-09-09T17:46:09.345" v="2373" actId="1036"/>
          <ac:spMkLst>
            <pc:docMk/>
            <pc:sldMk cId="3784033634" sldId="1152"/>
            <ac:spMk id="10" creationId="{B73912BD-C00C-ADF8-6E08-266A2C4AE23B}"/>
          </ac:spMkLst>
        </pc:spChg>
        <pc:spChg chg="add mod">
          <ac:chgData name="Bill Lord" userId="b68276031ed32d04" providerId="LiveId" clId="{6086F916-B77A-4AF1-AB1C-59795985D641}" dt="2024-09-09T17:46:38.062" v="2379" actId="20577"/>
          <ac:spMkLst>
            <pc:docMk/>
            <pc:sldMk cId="3784033634" sldId="1152"/>
            <ac:spMk id="11" creationId="{70A387F0-4B6B-7FCE-0B74-D25189D5BFFA}"/>
          </ac:spMkLst>
        </pc:spChg>
        <pc:spChg chg="add mod">
          <ac:chgData name="Bill Lord" userId="b68276031ed32d04" providerId="LiveId" clId="{6086F916-B77A-4AF1-AB1C-59795985D641}" dt="2024-09-09T17:47:07.994" v="2474" actId="20577"/>
          <ac:spMkLst>
            <pc:docMk/>
            <pc:sldMk cId="3784033634" sldId="1152"/>
            <ac:spMk id="12" creationId="{3EA32347-BC47-8928-B05F-22D047EC1EAA}"/>
          </ac:spMkLst>
        </pc:spChg>
        <pc:spChg chg="add mod">
          <ac:chgData name="Bill Lord" userId="b68276031ed32d04" providerId="LiveId" clId="{6086F916-B77A-4AF1-AB1C-59795985D641}" dt="2024-09-09T17:47:38.587" v="2539" actId="20577"/>
          <ac:spMkLst>
            <pc:docMk/>
            <pc:sldMk cId="3784033634" sldId="1152"/>
            <ac:spMk id="13" creationId="{885D8D95-1192-34DC-AF97-F23567BF0653}"/>
          </ac:spMkLst>
        </pc:spChg>
        <pc:spChg chg="add mod">
          <ac:chgData name="Bill Lord" userId="b68276031ed32d04" providerId="LiveId" clId="{6086F916-B77A-4AF1-AB1C-59795985D641}" dt="2024-09-09T17:48:06.463" v="2542" actId="20577"/>
          <ac:spMkLst>
            <pc:docMk/>
            <pc:sldMk cId="3784033634" sldId="1152"/>
            <ac:spMk id="14" creationId="{091510A3-D404-F71F-BC12-80A9862004EF}"/>
          </ac:spMkLst>
        </pc:spChg>
        <pc:spChg chg="add mod">
          <ac:chgData name="Bill Lord" userId="b68276031ed32d04" providerId="LiveId" clId="{6086F916-B77A-4AF1-AB1C-59795985D641}" dt="2024-09-09T17:49:57.994" v="2551" actId="20577"/>
          <ac:spMkLst>
            <pc:docMk/>
            <pc:sldMk cId="3784033634" sldId="1152"/>
            <ac:spMk id="15" creationId="{3BD63EE5-3833-C94B-AB43-27BD8D510C56}"/>
          </ac:spMkLst>
        </pc:spChg>
        <pc:spChg chg="add mod">
          <ac:chgData name="Bill Lord" userId="b68276031ed32d04" providerId="LiveId" clId="{6086F916-B77A-4AF1-AB1C-59795985D641}" dt="2024-09-09T17:50:30.393" v="2588" actId="1038"/>
          <ac:spMkLst>
            <pc:docMk/>
            <pc:sldMk cId="3784033634" sldId="1152"/>
            <ac:spMk id="16" creationId="{43442A2F-EFFC-0C86-98A1-485BB9AB3AF7}"/>
          </ac:spMkLst>
        </pc:spChg>
        <pc:picChg chg="del">
          <ac:chgData name="Bill Lord" userId="b68276031ed32d04" providerId="LiveId" clId="{6086F916-B77A-4AF1-AB1C-59795985D641}" dt="2024-09-09T17:40:56.427" v="2296" actId="478"/>
          <ac:picMkLst>
            <pc:docMk/>
            <pc:sldMk cId="3784033634" sldId="1152"/>
            <ac:picMk id="4" creationId="{2F883375-02BB-045B-7A50-12A0654BE51A}"/>
          </ac:picMkLst>
        </pc:picChg>
        <pc:picChg chg="mod">
          <ac:chgData name="Bill Lord" userId="b68276031ed32d04" providerId="LiveId" clId="{6086F916-B77A-4AF1-AB1C-59795985D641}" dt="2024-09-09T17:42:43.376" v="2304" actId="14100"/>
          <ac:picMkLst>
            <pc:docMk/>
            <pc:sldMk cId="3784033634" sldId="1152"/>
            <ac:picMk id="7" creationId="{F18DEADA-810A-DBAE-B33B-57C10D22836E}"/>
          </ac:picMkLst>
        </pc:picChg>
        <pc:picChg chg="mod">
          <ac:chgData name="Bill Lord" userId="b68276031ed32d04" providerId="LiveId" clId="{6086F916-B77A-4AF1-AB1C-59795985D641}" dt="2024-09-09T17:46:21.838" v="2376" actId="1076"/>
          <ac:picMkLst>
            <pc:docMk/>
            <pc:sldMk cId="3784033634" sldId="1152"/>
            <ac:picMk id="1028" creationId="{3E505F8E-BFFF-8EC3-954D-EF7D383D58BE}"/>
          </ac:picMkLst>
        </pc:picChg>
      </pc:sldChg>
      <pc:sldChg chg="addSp delSp modSp add mod">
        <pc:chgData name="Bill Lord" userId="b68276031ed32d04" providerId="LiveId" clId="{6086F916-B77A-4AF1-AB1C-59795985D641}" dt="2024-09-09T21:10:32.137" v="4491" actId="108"/>
        <pc:sldMkLst>
          <pc:docMk/>
          <pc:sldMk cId="3276930601" sldId="1153"/>
        </pc:sldMkLst>
        <pc:spChg chg="mod">
          <ac:chgData name="Bill Lord" userId="b68276031ed32d04" providerId="LiveId" clId="{6086F916-B77A-4AF1-AB1C-59795985D641}" dt="2024-09-09T21:10:32.137" v="4491" actId="108"/>
          <ac:spMkLst>
            <pc:docMk/>
            <pc:sldMk cId="3276930601" sldId="1153"/>
            <ac:spMk id="2" creationId="{00000000-0000-0000-0000-000000000000}"/>
          </ac:spMkLst>
        </pc:spChg>
        <pc:spChg chg="mod">
          <ac:chgData name="Bill Lord" userId="b68276031ed32d04" providerId="LiveId" clId="{6086F916-B77A-4AF1-AB1C-59795985D641}" dt="2024-09-09T18:05:38.389" v="2734" actId="20577"/>
          <ac:spMkLst>
            <pc:docMk/>
            <pc:sldMk cId="3276930601" sldId="1153"/>
            <ac:spMk id="4" creationId="{00000000-0000-0000-0000-000000000000}"/>
          </ac:spMkLst>
        </pc:spChg>
        <pc:spChg chg="add mod">
          <ac:chgData name="Bill Lord" userId="b68276031ed32d04" providerId="LiveId" clId="{6086F916-B77A-4AF1-AB1C-59795985D641}" dt="2024-09-09T17:57:08.906" v="2664" actId="164"/>
          <ac:spMkLst>
            <pc:docMk/>
            <pc:sldMk cId="3276930601" sldId="1153"/>
            <ac:spMk id="7" creationId="{B97CDDA2-2EEE-4703-780E-32C5B22F2C1E}"/>
          </ac:spMkLst>
        </pc:spChg>
        <pc:spChg chg="mod">
          <ac:chgData name="Bill Lord" userId="b68276031ed32d04" providerId="LiveId" clId="{6086F916-B77A-4AF1-AB1C-59795985D641}" dt="2024-09-09T17:56:46.213" v="2663"/>
          <ac:spMkLst>
            <pc:docMk/>
            <pc:sldMk cId="3276930601" sldId="1153"/>
            <ac:spMk id="9" creationId="{0478833F-1652-B8E5-B96F-3A5CA8F76F9A}"/>
          </ac:spMkLst>
        </pc:spChg>
        <pc:spChg chg="mod">
          <ac:chgData name="Bill Lord" userId="b68276031ed32d04" providerId="LiveId" clId="{6086F916-B77A-4AF1-AB1C-59795985D641}" dt="2024-09-09T17:56:46.213" v="2663"/>
          <ac:spMkLst>
            <pc:docMk/>
            <pc:sldMk cId="3276930601" sldId="1153"/>
            <ac:spMk id="10" creationId="{CB003023-E166-18A5-FA06-9B2617398BD6}"/>
          </ac:spMkLst>
        </pc:spChg>
        <pc:spChg chg="add mod">
          <ac:chgData name="Bill Lord" userId="b68276031ed32d04" providerId="LiveId" clId="{6086F916-B77A-4AF1-AB1C-59795985D641}" dt="2024-09-09T18:02:48.298" v="2710" actId="164"/>
          <ac:spMkLst>
            <pc:docMk/>
            <pc:sldMk cId="3276930601" sldId="1153"/>
            <ac:spMk id="14" creationId="{CBC58BDF-5B1C-5103-5AC2-182ADE5CFA4F}"/>
          </ac:spMkLst>
        </pc:spChg>
        <pc:spChg chg="add mod">
          <ac:chgData name="Bill Lord" userId="b68276031ed32d04" providerId="LiveId" clId="{6086F916-B77A-4AF1-AB1C-59795985D641}" dt="2024-09-09T18:02:48.298" v="2710" actId="164"/>
          <ac:spMkLst>
            <pc:docMk/>
            <pc:sldMk cId="3276930601" sldId="1153"/>
            <ac:spMk id="15" creationId="{AA624149-536A-AFDD-42D8-2C1E4B8A673A}"/>
          </ac:spMkLst>
        </pc:spChg>
        <pc:spChg chg="add mod">
          <ac:chgData name="Bill Lord" userId="b68276031ed32d04" providerId="LiveId" clId="{6086F916-B77A-4AF1-AB1C-59795985D641}" dt="2024-09-09T18:02:48.298" v="2710" actId="164"/>
          <ac:spMkLst>
            <pc:docMk/>
            <pc:sldMk cId="3276930601" sldId="1153"/>
            <ac:spMk id="16" creationId="{6C3DEC4E-9133-E9B4-0AE4-B148BA3B388B}"/>
          </ac:spMkLst>
        </pc:spChg>
        <pc:grpChg chg="add mod">
          <ac:chgData name="Bill Lord" userId="b68276031ed32d04" providerId="LiveId" clId="{6086F916-B77A-4AF1-AB1C-59795985D641}" dt="2024-09-09T17:57:08.906" v="2664" actId="164"/>
          <ac:grpSpMkLst>
            <pc:docMk/>
            <pc:sldMk cId="3276930601" sldId="1153"/>
            <ac:grpSpMk id="8" creationId="{A2623030-992A-E933-19BA-29BE48A164A9}"/>
          </ac:grpSpMkLst>
        </pc:grpChg>
        <pc:grpChg chg="add del mod">
          <ac:chgData name="Bill Lord" userId="b68276031ed32d04" providerId="LiveId" clId="{6086F916-B77A-4AF1-AB1C-59795985D641}" dt="2024-09-09T17:57:25.285" v="2666" actId="21"/>
          <ac:grpSpMkLst>
            <pc:docMk/>
            <pc:sldMk cId="3276930601" sldId="1153"/>
            <ac:grpSpMk id="12" creationId="{90347FAB-9B97-BEE8-004E-B52B4FD4D74E}"/>
          </ac:grpSpMkLst>
        </pc:grpChg>
        <pc:grpChg chg="add mod">
          <ac:chgData name="Bill Lord" userId="b68276031ed32d04" providerId="LiveId" clId="{6086F916-B77A-4AF1-AB1C-59795985D641}" dt="2024-09-09T18:07:16.072" v="2760" actId="1035"/>
          <ac:grpSpMkLst>
            <pc:docMk/>
            <pc:sldMk cId="3276930601" sldId="1153"/>
            <ac:grpSpMk id="17" creationId="{118A765B-2A19-84C7-447A-89890B8036D3}"/>
          </ac:grpSpMkLst>
        </pc:grpChg>
        <pc:picChg chg="add del mod">
          <ac:chgData name="Bill Lord" userId="b68276031ed32d04" providerId="LiveId" clId="{6086F916-B77A-4AF1-AB1C-59795985D641}" dt="2024-09-09T17:55:15.563" v="2653" actId="478"/>
          <ac:picMkLst>
            <pc:docMk/>
            <pc:sldMk cId="3276930601" sldId="1153"/>
            <ac:picMk id="5" creationId="{46B24A42-8C0F-07B1-4D17-8969D87B20FA}"/>
          </ac:picMkLst>
        </pc:picChg>
        <pc:picChg chg="add mod">
          <ac:chgData name="Bill Lord" userId="b68276031ed32d04" providerId="LiveId" clId="{6086F916-B77A-4AF1-AB1C-59795985D641}" dt="2024-09-09T17:57:08.906" v="2664" actId="164"/>
          <ac:picMkLst>
            <pc:docMk/>
            <pc:sldMk cId="3276930601" sldId="1153"/>
            <ac:picMk id="6" creationId="{BC3BBDEB-2374-1545-7C2F-6C4A7C7D3ACF}"/>
          </ac:picMkLst>
        </pc:picChg>
        <pc:picChg chg="add mod">
          <ac:chgData name="Bill Lord" userId="b68276031ed32d04" providerId="LiveId" clId="{6086F916-B77A-4AF1-AB1C-59795985D641}" dt="2024-09-09T17:57:08.906" v="2664" actId="164"/>
          <ac:picMkLst>
            <pc:docMk/>
            <pc:sldMk cId="3276930601" sldId="1153"/>
            <ac:picMk id="11" creationId="{5250DDD6-EEF1-B2D5-C876-E16F38DA51FF}"/>
          </ac:picMkLst>
        </pc:picChg>
        <pc:picChg chg="mod">
          <ac:chgData name="Bill Lord" userId="b68276031ed32d04" providerId="LiveId" clId="{6086F916-B77A-4AF1-AB1C-59795985D641}" dt="2024-09-09T18:02:48.298" v="2710" actId="164"/>
          <ac:picMkLst>
            <pc:docMk/>
            <pc:sldMk cId="3276930601" sldId="1153"/>
            <ac:picMk id="13" creationId="{FEDC200F-D6EF-4908-3A72-A8B37A9D2B4E}"/>
          </ac:picMkLst>
        </pc:picChg>
        <pc:picChg chg="add mod">
          <ac:chgData name="Bill Lord" userId="b68276031ed32d04" providerId="LiveId" clId="{6086F916-B77A-4AF1-AB1C-59795985D641}" dt="2024-09-09T18:04:09.117" v="2723" actId="1076"/>
          <ac:picMkLst>
            <pc:docMk/>
            <pc:sldMk cId="3276930601" sldId="1153"/>
            <ac:picMk id="19" creationId="{A0B36F31-8BD1-EDA5-617F-B6EB604B62DE}"/>
          </ac:picMkLst>
        </pc:picChg>
        <pc:picChg chg="add mod">
          <ac:chgData name="Bill Lord" userId="b68276031ed32d04" providerId="LiveId" clId="{6086F916-B77A-4AF1-AB1C-59795985D641}" dt="2024-09-09T18:04:57.360" v="2727" actId="1076"/>
          <ac:picMkLst>
            <pc:docMk/>
            <pc:sldMk cId="3276930601" sldId="1153"/>
            <ac:picMk id="21" creationId="{B58DE9BB-29A7-2A46-8FC8-0FE04E584AFE}"/>
          </ac:picMkLst>
        </pc:picChg>
        <pc:picChg chg="add mod">
          <ac:chgData name="Bill Lord" userId="b68276031ed32d04" providerId="LiveId" clId="{6086F916-B77A-4AF1-AB1C-59795985D641}" dt="2024-09-09T18:05:32.190" v="2731" actId="1076"/>
          <ac:picMkLst>
            <pc:docMk/>
            <pc:sldMk cId="3276930601" sldId="1153"/>
            <ac:picMk id="23" creationId="{8808DEFB-2C67-9097-B287-4633B980F3FF}"/>
          </ac:picMkLst>
        </pc:picChg>
        <pc:picChg chg="add mod modCrop">
          <ac:chgData name="Bill Lord" userId="b68276031ed32d04" providerId="LiveId" clId="{6086F916-B77A-4AF1-AB1C-59795985D641}" dt="2024-09-09T18:06:59.917" v="2739" actId="732"/>
          <ac:picMkLst>
            <pc:docMk/>
            <pc:sldMk cId="3276930601" sldId="1153"/>
            <ac:picMk id="25" creationId="{826DB928-B1D0-EF15-6F49-5D82DBD272B2}"/>
          </ac:picMkLst>
        </pc:picChg>
        <pc:picChg chg="add mod">
          <ac:chgData name="Bill Lord" userId="b68276031ed32d04" providerId="LiveId" clId="{6086F916-B77A-4AF1-AB1C-59795985D641}" dt="2024-09-09T18:06:44.446" v="2738" actId="1076"/>
          <ac:picMkLst>
            <pc:docMk/>
            <pc:sldMk cId="3276930601" sldId="1153"/>
            <ac:picMk id="27" creationId="{35FE9A25-F9D7-D15A-479D-56A281E61682}"/>
          </ac:picMkLst>
        </pc:picChg>
      </pc:sldChg>
      <pc:sldChg chg="addSp delSp modSp add mod">
        <pc:chgData name="Bill Lord" userId="b68276031ed32d04" providerId="LiveId" clId="{6086F916-B77A-4AF1-AB1C-59795985D641}" dt="2024-09-09T20:22:48.913" v="4247" actId="1076"/>
        <pc:sldMkLst>
          <pc:docMk/>
          <pc:sldMk cId="30004360" sldId="1154"/>
        </pc:sldMkLst>
        <pc:spChg chg="del mod">
          <ac:chgData name="Bill Lord" userId="b68276031ed32d04" providerId="LiveId" clId="{6086F916-B77A-4AF1-AB1C-59795985D641}" dt="2024-09-09T19:52:18.802" v="3497" actId="478"/>
          <ac:spMkLst>
            <pc:docMk/>
            <pc:sldMk cId="30004360" sldId="1154"/>
            <ac:spMk id="2" creationId="{B11A5AAC-F88A-40BA-CC30-1BB3311AC6C8}"/>
          </ac:spMkLst>
        </pc:spChg>
        <pc:spChg chg="add del mod">
          <ac:chgData name="Bill Lord" userId="b68276031ed32d04" providerId="LiveId" clId="{6086F916-B77A-4AF1-AB1C-59795985D641}" dt="2024-09-09T19:52:18.826" v="3499"/>
          <ac:spMkLst>
            <pc:docMk/>
            <pc:sldMk cId="30004360" sldId="1154"/>
            <ac:spMk id="4" creationId="{0BABC25E-23C0-F796-2544-7DF48ACADC41}"/>
          </ac:spMkLst>
        </pc:spChg>
        <pc:spChg chg="del">
          <ac:chgData name="Bill Lord" userId="b68276031ed32d04" providerId="LiveId" clId="{6086F916-B77A-4AF1-AB1C-59795985D641}" dt="2024-09-09T19:43:08.366" v="3248" actId="21"/>
          <ac:spMkLst>
            <pc:docMk/>
            <pc:sldMk cId="30004360" sldId="1154"/>
            <ac:spMk id="5" creationId="{1BE97151-56E1-8B21-2DAA-3DC6D13D5816}"/>
          </ac:spMkLst>
        </pc:spChg>
        <pc:spChg chg="del">
          <ac:chgData name="Bill Lord" userId="b68276031ed32d04" providerId="LiveId" clId="{6086F916-B77A-4AF1-AB1C-59795985D641}" dt="2024-09-09T19:43:08.366" v="3248" actId="21"/>
          <ac:spMkLst>
            <pc:docMk/>
            <pc:sldMk cId="30004360" sldId="1154"/>
            <ac:spMk id="6" creationId="{6DF78F30-3C12-2051-A9F5-48D8ECFECDA2}"/>
          </ac:spMkLst>
        </pc:spChg>
        <pc:spChg chg="del">
          <ac:chgData name="Bill Lord" userId="b68276031ed32d04" providerId="LiveId" clId="{6086F916-B77A-4AF1-AB1C-59795985D641}" dt="2024-09-09T19:43:08.366" v="3248" actId="21"/>
          <ac:spMkLst>
            <pc:docMk/>
            <pc:sldMk cId="30004360" sldId="1154"/>
            <ac:spMk id="7" creationId="{869F2576-2A35-E373-7124-75A0882FE4A4}"/>
          </ac:spMkLst>
        </pc:spChg>
        <pc:spChg chg="add mod">
          <ac:chgData name="Bill Lord" userId="b68276031ed32d04" providerId="LiveId" clId="{6086F916-B77A-4AF1-AB1C-59795985D641}" dt="2024-09-09T20:16:16.426" v="3965" actId="13926"/>
          <ac:spMkLst>
            <pc:docMk/>
            <pc:sldMk cId="30004360" sldId="1154"/>
            <ac:spMk id="8" creationId="{899EE687-80F0-CD12-55A1-CED1CA6ED736}"/>
          </ac:spMkLst>
        </pc:spChg>
        <pc:spChg chg="add del mod">
          <ac:chgData name="Bill Lord" userId="b68276031ed32d04" providerId="LiveId" clId="{6086F916-B77A-4AF1-AB1C-59795985D641}" dt="2024-09-09T20:22:06.069" v="4241" actId="478"/>
          <ac:spMkLst>
            <pc:docMk/>
            <pc:sldMk cId="30004360" sldId="1154"/>
            <ac:spMk id="9" creationId="{B11A5AAC-F88A-40BA-CC30-1BB3311AC6C8}"/>
          </ac:spMkLst>
        </pc:spChg>
        <pc:spChg chg="add mod">
          <ac:chgData name="Bill Lord" userId="b68276031ed32d04" providerId="LiveId" clId="{6086F916-B77A-4AF1-AB1C-59795985D641}" dt="2024-09-09T20:22:48.913" v="4247" actId="1076"/>
          <ac:spMkLst>
            <pc:docMk/>
            <pc:sldMk cId="30004360" sldId="1154"/>
            <ac:spMk id="10" creationId="{6F1C41AA-B186-A46E-7991-2D7D95E7EA08}"/>
          </ac:spMkLst>
        </pc:spChg>
        <pc:spChg chg="del">
          <ac:chgData name="Bill Lord" userId="b68276031ed32d04" providerId="LiveId" clId="{6086F916-B77A-4AF1-AB1C-59795985D641}" dt="2024-09-09T19:43:08.366" v="3248" actId="21"/>
          <ac:spMkLst>
            <pc:docMk/>
            <pc:sldMk cId="30004360" sldId="1154"/>
            <ac:spMk id="11" creationId="{36C603E8-7BB7-8009-517E-E05F4F8B2CD8}"/>
          </ac:spMkLst>
        </pc:spChg>
        <pc:spChg chg="del">
          <ac:chgData name="Bill Lord" userId="b68276031ed32d04" providerId="LiveId" clId="{6086F916-B77A-4AF1-AB1C-59795985D641}" dt="2024-09-09T19:43:08.366" v="3248" actId="21"/>
          <ac:spMkLst>
            <pc:docMk/>
            <pc:sldMk cId="30004360" sldId="1154"/>
            <ac:spMk id="12" creationId="{F4A6AC42-EF81-CF5C-847B-5FE22F671EBE}"/>
          </ac:spMkLst>
        </pc:spChg>
        <pc:spChg chg="del">
          <ac:chgData name="Bill Lord" userId="b68276031ed32d04" providerId="LiveId" clId="{6086F916-B77A-4AF1-AB1C-59795985D641}" dt="2024-09-09T19:43:08.366" v="3248" actId="21"/>
          <ac:spMkLst>
            <pc:docMk/>
            <pc:sldMk cId="30004360" sldId="1154"/>
            <ac:spMk id="13" creationId="{B4969661-8902-3121-B782-23B2906AD0CE}"/>
          </ac:spMkLst>
        </pc:spChg>
        <pc:spChg chg="del">
          <ac:chgData name="Bill Lord" userId="b68276031ed32d04" providerId="LiveId" clId="{6086F916-B77A-4AF1-AB1C-59795985D641}" dt="2024-09-09T19:43:08.366" v="3248" actId="21"/>
          <ac:spMkLst>
            <pc:docMk/>
            <pc:sldMk cId="30004360" sldId="1154"/>
            <ac:spMk id="14" creationId="{83E0849B-FF53-367A-8891-57EEF27242F3}"/>
          </ac:spMkLst>
        </pc:spChg>
        <pc:spChg chg="del">
          <ac:chgData name="Bill Lord" userId="b68276031ed32d04" providerId="LiveId" clId="{6086F916-B77A-4AF1-AB1C-59795985D641}" dt="2024-09-09T19:43:08.366" v="3248" actId="21"/>
          <ac:spMkLst>
            <pc:docMk/>
            <pc:sldMk cId="30004360" sldId="1154"/>
            <ac:spMk id="15" creationId="{5F6FD3E3-2B39-CBEA-BF54-0BD274B407FF}"/>
          </ac:spMkLst>
        </pc:spChg>
        <pc:spChg chg="del">
          <ac:chgData name="Bill Lord" userId="b68276031ed32d04" providerId="LiveId" clId="{6086F916-B77A-4AF1-AB1C-59795985D641}" dt="2024-09-09T19:43:08.366" v="3248" actId="21"/>
          <ac:spMkLst>
            <pc:docMk/>
            <pc:sldMk cId="30004360" sldId="1154"/>
            <ac:spMk id="18" creationId="{634BA125-AB50-E205-D3BB-3B78C706021D}"/>
          </ac:spMkLst>
        </pc:spChg>
        <pc:spChg chg="del">
          <ac:chgData name="Bill Lord" userId="b68276031ed32d04" providerId="LiveId" clId="{6086F916-B77A-4AF1-AB1C-59795985D641}" dt="2024-09-09T19:43:08.366" v="3248" actId="21"/>
          <ac:spMkLst>
            <pc:docMk/>
            <pc:sldMk cId="30004360" sldId="1154"/>
            <ac:spMk id="20" creationId="{A5C9E0F3-A44E-D832-9C42-B57C12811DA0}"/>
          </ac:spMkLst>
        </pc:spChg>
        <pc:spChg chg="del">
          <ac:chgData name="Bill Lord" userId="b68276031ed32d04" providerId="LiveId" clId="{6086F916-B77A-4AF1-AB1C-59795985D641}" dt="2024-09-09T19:43:08.366" v="3248" actId="21"/>
          <ac:spMkLst>
            <pc:docMk/>
            <pc:sldMk cId="30004360" sldId="1154"/>
            <ac:spMk id="21" creationId="{9770C917-7F8F-6577-7C56-CD3EB3679BB7}"/>
          </ac:spMkLst>
        </pc:spChg>
        <pc:spChg chg="del">
          <ac:chgData name="Bill Lord" userId="b68276031ed32d04" providerId="LiveId" clId="{6086F916-B77A-4AF1-AB1C-59795985D641}" dt="2024-09-09T19:43:08.366" v="3248" actId="21"/>
          <ac:spMkLst>
            <pc:docMk/>
            <pc:sldMk cId="30004360" sldId="1154"/>
            <ac:spMk id="22" creationId="{D7292684-15E0-7CD0-0F35-B1BF58C86590}"/>
          </ac:spMkLst>
        </pc:spChg>
        <pc:spChg chg="del">
          <ac:chgData name="Bill Lord" userId="b68276031ed32d04" providerId="LiveId" clId="{6086F916-B77A-4AF1-AB1C-59795985D641}" dt="2024-09-09T19:43:08.366" v="3248" actId="21"/>
          <ac:spMkLst>
            <pc:docMk/>
            <pc:sldMk cId="30004360" sldId="1154"/>
            <ac:spMk id="24" creationId="{B53FFEAD-5E00-225B-3A75-B8E3C60B2CD9}"/>
          </ac:spMkLst>
        </pc:spChg>
        <pc:spChg chg="del">
          <ac:chgData name="Bill Lord" userId="b68276031ed32d04" providerId="LiveId" clId="{6086F916-B77A-4AF1-AB1C-59795985D641}" dt="2024-09-09T19:43:08.366" v="3248" actId="21"/>
          <ac:spMkLst>
            <pc:docMk/>
            <pc:sldMk cId="30004360" sldId="1154"/>
            <ac:spMk id="25" creationId="{09F1C696-3F2F-C267-6D9C-93C662A19B07}"/>
          </ac:spMkLst>
        </pc:spChg>
        <pc:spChg chg="del">
          <ac:chgData name="Bill Lord" userId="b68276031ed32d04" providerId="LiveId" clId="{6086F916-B77A-4AF1-AB1C-59795985D641}" dt="2024-09-09T19:43:08.366" v="3248" actId="21"/>
          <ac:spMkLst>
            <pc:docMk/>
            <pc:sldMk cId="30004360" sldId="1154"/>
            <ac:spMk id="26" creationId="{FFFC7499-69EF-1116-036B-2FB1E657066F}"/>
          </ac:spMkLst>
        </pc:spChg>
        <pc:spChg chg="del">
          <ac:chgData name="Bill Lord" userId="b68276031ed32d04" providerId="LiveId" clId="{6086F916-B77A-4AF1-AB1C-59795985D641}" dt="2024-09-09T19:43:08.366" v="3248" actId="21"/>
          <ac:spMkLst>
            <pc:docMk/>
            <pc:sldMk cId="30004360" sldId="1154"/>
            <ac:spMk id="27" creationId="{014AF126-6945-990E-A249-CDCC3EA366AB}"/>
          </ac:spMkLst>
        </pc:spChg>
        <pc:spChg chg="del">
          <ac:chgData name="Bill Lord" userId="b68276031ed32d04" providerId="LiveId" clId="{6086F916-B77A-4AF1-AB1C-59795985D641}" dt="2024-09-09T19:43:08.366" v="3248" actId="21"/>
          <ac:spMkLst>
            <pc:docMk/>
            <pc:sldMk cId="30004360" sldId="1154"/>
            <ac:spMk id="28" creationId="{5C8434C2-E7CB-96E7-A3DC-98E2CF0635DB}"/>
          </ac:spMkLst>
        </pc:spChg>
        <pc:spChg chg="del">
          <ac:chgData name="Bill Lord" userId="b68276031ed32d04" providerId="LiveId" clId="{6086F916-B77A-4AF1-AB1C-59795985D641}" dt="2024-09-09T19:43:08.366" v="3248" actId="21"/>
          <ac:spMkLst>
            <pc:docMk/>
            <pc:sldMk cId="30004360" sldId="1154"/>
            <ac:spMk id="29" creationId="{F2F94800-4CCC-9CF7-3516-E3EBC505BFE4}"/>
          </ac:spMkLst>
        </pc:spChg>
        <pc:spChg chg="del">
          <ac:chgData name="Bill Lord" userId="b68276031ed32d04" providerId="LiveId" clId="{6086F916-B77A-4AF1-AB1C-59795985D641}" dt="2024-09-09T19:43:08.366" v="3248" actId="21"/>
          <ac:spMkLst>
            <pc:docMk/>
            <pc:sldMk cId="30004360" sldId="1154"/>
            <ac:spMk id="31" creationId="{C677D752-45E4-68EB-0E1B-B74FBBF39FEA}"/>
          </ac:spMkLst>
        </pc:spChg>
        <pc:picChg chg="mod">
          <ac:chgData name="Bill Lord" userId="b68276031ed32d04" providerId="LiveId" clId="{6086F916-B77A-4AF1-AB1C-59795985D641}" dt="2024-09-09T19:54:47.770" v="3505" actId="1076"/>
          <ac:picMkLst>
            <pc:docMk/>
            <pc:sldMk cId="30004360" sldId="1154"/>
            <ac:picMk id="3" creationId="{FA30821E-14AE-1B1A-9529-7BB18653317F}"/>
          </ac:picMkLst>
        </pc:picChg>
        <pc:picChg chg="del">
          <ac:chgData name="Bill Lord" userId="b68276031ed32d04" providerId="LiveId" clId="{6086F916-B77A-4AF1-AB1C-59795985D641}" dt="2024-09-09T19:43:08.366" v="3248" actId="21"/>
          <ac:picMkLst>
            <pc:docMk/>
            <pc:sldMk cId="30004360" sldId="1154"/>
            <ac:picMk id="23" creationId="{A1F22C00-8C22-860F-0DD1-C2065AAA4F9A}"/>
          </ac:picMkLst>
        </pc:picChg>
        <pc:picChg chg="del">
          <ac:chgData name="Bill Lord" userId="b68276031ed32d04" providerId="LiveId" clId="{6086F916-B77A-4AF1-AB1C-59795985D641}" dt="2024-09-09T19:43:08.366" v="3248" actId="21"/>
          <ac:picMkLst>
            <pc:docMk/>
            <pc:sldMk cId="30004360" sldId="1154"/>
            <ac:picMk id="30" creationId="{2E8D0EB9-3D9D-12CD-A9A8-7E2406D48EB6}"/>
          </ac:picMkLst>
        </pc:picChg>
      </pc:sldChg>
      <pc:sldMasterChg chg="setBg">
        <pc:chgData name="Bill Lord" userId="b68276031ed32d04" providerId="LiveId" clId="{6086F916-B77A-4AF1-AB1C-59795985D641}" dt="2024-09-08T21:20:12.132" v="34"/>
        <pc:sldMasterMkLst>
          <pc:docMk/>
          <pc:sldMasterMk cId="3399215674" sldId="2147483648"/>
        </pc:sldMasterMkLst>
      </pc:sldMasterChg>
    </pc:docChg>
  </pc:docChgLst>
  <pc:docChgLst>
    <pc:chgData name="Bill Lord" userId="b68276031ed32d04" providerId="LiveId" clId="{4B6394DD-AA6C-45DA-90D7-5F415E9EB698}"/>
    <pc:docChg chg="undo custSel addSld delSld modSld sldOrd">
      <pc:chgData name="Bill Lord" userId="b68276031ed32d04" providerId="LiveId" clId="{4B6394DD-AA6C-45DA-90D7-5F415E9EB698}" dt="2023-09-18T21:24:40.482" v="2164"/>
      <pc:docMkLst>
        <pc:docMk/>
      </pc:docMkLst>
      <pc:sldChg chg="addSp delSp modSp mod">
        <pc:chgData name="Bill Lord" userId="b68276031ed32d04" providerId="LiveId" clId="{4B6394DD-AA6C-45DA-90D7-5F415E9EB698}" dt="2023-09-05T15:48:26.337" v="7" actId="26606"/>
        <pc:sldMkLst>
          <pc:docMk/>
          <pc:sldMk cId="3999202283" sldId="256"/>
        </pc:sldMkLst>
        <pc:spChg chg="mod">
          <ac:chgData name="Bill Lord" userId="b68276031ed32d04" providerId="LiveId" clId="{4B6394DD-AA6C-45DA-90D7-5F415E9EB698}" dt="2023-09-05T15:48:26.337" v="7" actId="26606"/>
          <ac:spMkLst>
            <pc:docMk/>
            <pc:sldMk cId="3999202283" sldId="256"/>
            <ac:spMk id="2" creationId="{00000000-0000-0000-0000-000000000000}"/>
          </ac:spMkLst>
        </pc:spChg>
        <pc:spChg chg="mod">
          <ac:chgData name="Bill Lord" userId="b68276031ed32d04" providerId="LiveId" clId="{4B6394DD-AA6C-45DA-90D7-5F415E9EB698}" dt="2023-09-05T15:48:26.337" v="7" actId="26606"/>
          <ac:spMkLst>
            <pc:docMk/>
            <pc:sldMk cId="3999202283" sldId="256"/>
            <ac:spMk id="3" creationId="{00000000-0000-0000-0000-000000000000}"/>
          </ac:spMkLst>
        </pc:spChg>
        <pc:spChg chg="mod ord">
          <ac:chgData name="Bill Lord" userId="b68276031ed32d04" providerId="LiveId" clId="{4B6394DD-AA6C-45DA-90D7-5F415E9EB698}" dt="2023-09-05T15:48:26.337" v="7" actId="26606"/>
          <ac:spMkLst>
            <pc:docMk/>
            <pc:sldMk cId="3999202283" sldId="256"/>
            <ac:spMk id="4" creationId="{00000000-0000-0000-0000-000000000000}"/>
          </ac:spMkLst>
        </pc:spChg>
        <pc:spChg chg="del">
          <ac:chgData name="Bill Lord" userId="b68276031ed32d04" providerId="LiveId" clId="{4B6394DD-AA6C-45DA-90D7-5F415E9EB698}" dt="2023-09-05T15:48:26.337" v="7" actId="26606"/>
          <ac:spMkLst>
            <pc:docMk/>
            <pc:sldMk cId="3999202283" sldId="256"/>
            <ac:spMk id="40" creationId="{F0A604E4-7307-451C-93BE-F1F7E1BF3BF8}"/>
          </ac:spMkLst>
        </pc:spChg>
        <pc:spChg chg="del">
          <ac:chgData name="Bill Lord" userId="b68276031ed32d04" providerId="LiveId" clId="{4B6394DD-AA6C-45DA-90D7-5F415E9EB698}" dt="2023-09-05T15:48:26.337" v="7" actId="26606"/>
          <ac:spMkLst>
            <pc:docMk/>
            <pc:sldMk cId="3999202283" sldId="256"/>
            <ac:spMk id="41" creationId="{F7F3A0AA-35E5-4085-942B-737839030604}"/>
          </ac:spMkLst>
        </pc:spChg>
        <pc:spChg chg="del">
          <ac:chgData name="Bill Lord" userId="b68276031ed32d04" providerId="LiveId" clId="{4B6394DD-AA6C-45DA-90D7-5F415E9EB698}" dt="2023-09-05T15:48:26.337" v="7" actId="26606"/>
          <ac:spMkLst>
            <pc:docMk/>
            <pc:sldMk cId="3999202283" sldId="256"/>
            <ac:spMk id="42" creationId="{402F5C38-C747-4173-ABBF-656E39E82130}"/>
          </ac:spMkLst>
        </pc:spChg>
        <pc:spChg chg="del">
          <ac:chgData name="Bill Lord" userId="b68276031ed32d04" providerId="LiveId" clId="{4B6394DD-AA6C-45DA-90D7-5F415E9EB698}" dt="2023-09-05T15:48:26.337" v="7" actId="26606"/>
          <ac:spMkLst>
            <pc:docMk/>
            <pc:sldMk cId="3999202283" sldId="256"/>
            <ac:spMk id="43" creationId="{E37EECFC-A684-4391-AE85-4CDAF5565F61}"/>
          </ac:spMkLst>
        </pc:spChg>
        <pc:spChg chg="add">
          <ac:chgData name="Bill Lord" userId="b68276031ed32d04" providerId="LiveId" clId="{4B6394DD-AA6C-45DA-90D7-5F415E9EB698}" dt="2023-09-05T15:48:26.337" v="7" actId="26606"/>
          <ac:spMkLst>
            <pc:docMk/>
            <pc:sldMk cId="3999202283" sldId="256"/>
            <ac:spMk id="48" creationId="{D776D29F-0A2C-4F75-8582-7C7DFCBD11D5}"/>
          </ac:spMkLst>
        </pc:spChg>
        <pc:spChg chg="add">
          <ac:chgData name="Bill Lord" userId="b68276031ed32d04" providerId="LiveId" clId="{4B6394DD-AA6C-45DA-90D7-5F415E9EB698}" dt="2023-09-05T15:48:26.337" v="7" actId="26606"/>
          <ac:spMkLst>
            <pc:docMk/>
            <pc:sldMk cId="3999202283" sldId="256"/>
            <ac:spMk id="50" creationId="{C4D41903-2C9D-4F9E-AA1F-6161F8A6FC01}"/>
          </ac:spMkLst>
        </pc:spChg>
        <pc:spChg chg="add">
          <ac:chgData name="Bill Lord" userId="b68276031ed32d04" providerId="LiveId" clId="{4B6394DD-AA6C-45DA-90D7-5F415E9EB698}" dt="2023-09-05T15:48:26.337" v="7" actId="26606"/>
          <ac:spMkLst>
            <pc:docMk/>
            <pc:sldMk cId="3999202283" sldId="256"/>
            <ac:spMk id="52" creationId="{9E4574B5-C90E-412D-BAB0-B9F483290C67}"/>
          </ac:spMkLst>
        </pc:spChg>
        <pc:picChg chg="add mod modCrop">
          <ac:chgData name="Bill Lord" userId="b68276031ed32d04" providerId="LiveId" clId="{4B6394DD-AA6C-45DA-90D7-5F415E9EB698}" dt="2023-09-05T15:48:26.337" v="7" actId="26606"/>
          <ac:picMkLst>
            <pc:docMk/>
            <pc:sldMk cId="3999202283" sldId="256"/>
            <ac:picMk id="6" creationId="{7D2C2C90-362E-45FF-E4D9-99E6BE0383DB}"/>
          </ac:picMkLst>
        </pc:picChg>
        <pc:picChg chg="del">
          <ac:chgData name="Bill Lord" userId="b68276031ed32d04" providerId="LiveId" clId="{4B6394DD-AA6C-45DA-90D7-5F415E9EB698}" dt="2023-09-05T15:41:32.159" v="0" actId="478"/>
          <ac:picMkLst>
            <pc:docMk/>
            <pc:sldMk cId="3999202283" sldId="256"/>
            <ac:picMk id="7" creationId="{8C177EFC-CC85-F2EF-7923-DF6F9584AC8C}"/>
          </ac:picMkLst>
        </pc:picChg>
      </pc:sldChg>
      <pc:sldChg chg="modSp add mod">
        <pc:chgData name="Bill Lord" userId="b68276031ed32d04" providerId="LiveId" clId="{4B6394DD-AA6C-45DA-90D7-5F415E9EB698}" dt="2023-09-13T18:13:12.621" v="1497" actId="20577"/>
        <pc:sldMkLst>
          <pc:docMk/>
          <pc:sldMk cId="2444657844" sldId="259"/>
        </pc:sldMkLst>
        <pc:spChg chg="mod">
          <ac:chgData name="Bill Lord" userId="b68276031ed32d04" providerId="LiveId" clId="{4B6394DD-AA6C-45DA-90D7-5F415E9EB698}" dt="2023-09-13T18:13:12.621" v="1497" actId="20577"/>
          <ac:spMkLst>
            <pc:docMk/>
            <pc:sldMk cId="2444657844" sldId="259"/>
            <ac:spMk id="6" creationId="{6DF78F30-3C12-2051-A9F5-48D8ECFECDA2}"/>
          </ac:spMkLst>
        </pc:spChg>
      </pc:sldChg>
      <pc:sldChg chg="modSp mod">
        <pc:chgData name="Bill Lord" userId="b68276031ed32d04" providerId="LiveId" clId="{4B6394DD-AA6C-45DA-90D7-5F415E9EB698}" dt="2023-09-13T20:21:45.202" v="1555" actId="14"/>
        <pc:sldMkLst>
          <pc:docMk/>
          <pc:sldMk cId="3546567491" sldId="263"/>
        </pc:sldMkLst>
        <pc:spChg chg="mod">
          <ac:chgData name="Bill Lord" userId="b68276031ed32d04" providerId="LiveId" clId="{4B6394DD-AA6C-45DA-90D7-5F415E9EB698}" dt="2023-09-13T20:21:45.202" v="1555" actId="14"/>
          <ac:spMkLst>
            <pc:docMk/>
            <pc:sldMk cId="3546567491" sldId="263"/>
            <ac:spMk id="12" creationId="{00000000-0000-0000-0000-000000000000}"/>
          </ac:spMkLst>
        </pc:spChg>
      </pc:sldChg>
      <pc:sldChg chg="ord">
        <pc:chgData name="Bill Lord" userId="b68276031ed32d04" providerId="LiveId" clId="{4B6394DD-AA6C-45DA-90D7-5F415E9EB698}" dt="2023-09-13T18:06:33.158" v="1415"/>
        <pc:sldMkLst>
          <pc:docMk/>
          <pc:sldMk cId="3889015425" sldId="270"/>
        </pc:sldMkLst>
      </pc:sldChg>
      <pc:sldChg chg="add">
        <pc:chgData name="Bill Lord" userId="b68276031ed32d04" providerId="LiveId" clId="{4B6394DD-AA6C-45DA-90D7-5F415E9EB698}" dt="2023-09-12T20:29:47.168" v="978"/>
        <pc:sldMkLst>
          <pc:docMk/>
          <pc:sldMk cId="1751767555" sldId="277"/>
        </pc:sldMkLst>
      </pc:sldChg>
      <pc:sldChg chg="add">
        <pc:chgData name="Bill Lord" userId="b68276031ed32d04" providerId="LiveId" clId="{4B6394DD-AA6C-45DA-90D7-5F415E9EB698}" dt="2023-09-12T20:29:47.168" v="978"/>
        <pc:sldMkLst>
          <pc:docMk/>
          <pc:sldMk cId="3425506145" sldId="278"/>
        </pc:sldMkLst>
      </pc:sldChg>
      <pc:sldChg chg="add">
        <pc:chgData name="Bill Lord" userId="b68276031ed32d04" providerId="LiveId" clId="{4B6394DD-AA6C-45DA-90D7-5F415E9EB698}" dt="2023-09-12T20:29:47.168" v="978"/>
        <pc:sldMkLst>
          <pc:docMk/>
          <pc:sldMk cId="1148133919" sldId="279"/>
        </pc:sldMkLst>
      </pc:sldChg>
      <pc:sldChg chg="add">
        <pc:chgData name="Bill Lord" userId="b68276031ed32d04" providerId="LiveId" clId="{4B6394DD-AA6C-45DA-90D7-5F415E9EB698}" dt="2023-09-12T20:29:47.168" v="978"/>
        <pc:sldMkLst>
          <pc:docMk/>
          <pc:sldMk cId="3770758700" sldId="280"/>
        </pc:sldMkLst>
      </pc:sldChg>
      <pc:sldChg chg="add">
        <pc:chgData name="Bill Lord" userId="b68276031ed32d04" providerId="LiveId" clId="{4B6394DD-AA6C-45DA-90D7-5F415E9EB698}" dt="2023-09-12T20:29:47.168" v="978"/>
        <pc:sldMkLst>
          <pc:docMk/>
          <pc:sldMk cId="761034219" sldId="281"/>
        </pc:sldMkLst>
      </pc:sldChg>
      <pc:sldChg chg="add">
        <pc:chgData name="Bill Lord" userId="b68276031ed32d04" providerId="LiveId" clId="{4B6394DD-AA6C-45DA-90D7-5F415E9EB698}" dt="2023-09-12T20:29:47.168" v="978"/>
        <pc:sldMkLst>
          <pc:docMk/>
          <pc:sldMk cId="115926594" sldId="282"/>
        </pc:sldMkLst>
      </pc:sldChg>
      <pc:sldChg chg="addSp modSp add mod">
        <pc:chgData name="Bill Lord" userId="b68276031ed32d04" providerId="LiveId" clId="{4B6394DD-AA6C-45DA-90D7-5F415E9EB698}" dt="2023-09-13T20:14:22.075" v="1551" actId="313"/>
        <pc:sldMkLst>
          <pc:docMk/>
          <pc:sldMk cId="3335358130" sldId="283"/>
        </pc:sldMkLst>
        <pc:spChg chg="add mod">
          <ac:chgData name="Bill Lord" userId="b68276031ed32d04" providerId="LiveId" clId="{4B6394DD-AA6C-45DA-90D7-5F415E9EB698}" dt="2023-09-13T20:14:22.075" v="1551" actId="313"/>
          <ac:spMkLst>
            <pc:docMk/>
            <pc:sldMk cId="3335358130" sldId="283"/>
            <ac:spMk id="2" creationId="{E2F3768C-259B-AD54-B82F-FC6A05720AAB}"/>
          </ac:spMkLst>
        </pc:spChg>
      </pc:sldChg>
      <pc:sldChg chg="addSp delSp modSp add mod setBg">
        <pc:chgData name="Bill Lord" userId="b68276031ed32d04" providerId="LiveId" clId="{4B6394DD-AA6C-45DA-90D7-5F415E9EB698}" dt="2023-09-12T20:46:20.815" v="1058" actId="1076"/>
        <pc:sldMkLst>
          <pc:docMk/>
          <pc:sldMk cId="2620919834" sldId="284"/>
        </pc:sldMkLst>
        <pc:spChg chg="del">
          <ac:chgData name="Bill Lord" userId="b68276031ed32d04" providerId="LiveId" clId="{4B6394DD-AA6C-45DA-90D7-5F415E9EB698}" dt="2023-09-12T20:39:54.166" v="1044" actId="478"/>
          <ac:spMkLst>
            <pc:docMk/>
            <pc:sldMk cId="2620919834" sldId="284"/>
            <ac:spMk id="3" creationId="{B5F73B53-483B-A0DE-D8FA-7D2BE6F3B2D8}"/>
          </ac:spMkLst>
        </pc:spChg>
        <pc:spChg chg="del">
          <ac:chgData name="Bill Lord" userId="b68276031ed32d04" providerId="LiveId" clId="{4B6394DD-AA6C-45DA-90D7-5F415E9EB698}" dt="2023-09-12T20:39:54.166" v="1044" actId="478"/>
          <ac:spMkLst>
            <pc:docMk/>
            <pc:sldMk cId="2620919834" sldId="284"/>
            <ac:spMk id="4" creationId="{390F4AA0-C293-4F2F-D857-5C3FE4D18525}"/>
          </ac:spMkLst>
        </pc:spChg>
        <pc:spChg chg="del">
          <ac:chgData name="Bill Lord" userId="b68276031ed32d04" providerId="LiveId" clId="{4B6394DD-AA6C-45DA-90D7-5F415E9EB698}" dt="2023-09-12T20:39:54.166" v="1044" actId="478"/>
          <ac:spMkLst>
            <pc:docMk/>
            <pc:sldMk cId="2620919834" sldId="284"/>
            <ac:spMk id="5" creationId="{230D15B1-942C-218E-4345-25AF109D8D0A}"/>
          </ac:spMkLst>
        </pc:spChg>
        <pc:spChg chg="del">
          <ac:chgData name="Bill Lord" userId="b68276031ed32d04" providerId="LiveId" clId="{4B6394DD-AA6C-45DA-90D7-5F415E9EB698}" dt="2023-09-12T20:39:54.166" v="1044" actId="478"/>
          <ac:spMkLst>
            <pc:docMk/>
            <pc:sldMk cId="2620919834" sldId="284"/>
            <ac:spMk id="6" creationId="{C539D703-1D05-CA1C-3137-F15731F994B4}"/>
          </ac:spMkLst>
        </pc:spChg>
        <pc:spChg chg="mod">
          <ac:chgData name="Bill Lord" userId="b68276031ed32d04" providerId="LiveId" clId="{4B6394DD-AA6C-45DA-90D7-5F415E9EB698}" dt="2023-09-12T20:46:13.890" v="1057" actId="1076"/>
          <ac:spMkLst>
            <pc:docMk/>
            <pc:sldMk cId="2620919834" sldId="284"/>
            <ac:spMk id="7" creationId="{869A5ED6-3DDA-C339-3061-38A08752D302}"/>
          </ac:spMkLst>
        </pc:spChg>
        <pc:spChg chg="mod">
          <ac:chgData name="Bill Lord" userId="b68276031ed32d04" providerId="LiveId" clId="{4B6394DD-AA6C-45DA-90D7-5F415E9EB698}" dt="2023-09-12T20:46:20.815" v="1058" actId="1076"/>
          <ac:spMkLst>
            <pc:docMk/>
            <pc:sldMk cId="2620919834" sldId="284"/>
            <ac:spMk id="8" creationId="{D689A9FB-1A62-84A5-D7FA-764365285A85}"/>
          </ac:spMkLst>
        </pc:spChg>
        <pc:spChg chg="del">
          <ac:chgData name="Bill Lord" userId="b68276031ed32d04" providerId="LiveId" clId="{4B6394DD-AA6C-45DA-90D7-5F415E9EB698}" dt="2023-09-12T20:39:47.290" v="1043" actId="478"/>
          <ac:spMkLst>
            <pc:docMk/>
            <pc:sldMk cId="2620919834" sldId="284"/>
            <ac:spMk id="9" creationId="{D18D6EA6-603A-6400-C1A2-F3C1E0B67056}"/>
          </ac:spMkLst>
        </pc:spChg>
        <pc:spChg chg="add">
          <ac:chgData name="Bill Lord" userId="b68276031ed32d04" providerId="LiveId" clId="{4B6394DD-AA6C-45DA-90D7-5F415E9EB698}" dt="2023-09-12T20:45:33.369" v="1056" actId="26606"/>
          <ac:spMkLst>
            <pc:docMk/>
            <pc:sldMk cId="2620919834" sldId="284"/>
            <ac:spMk id="1031" creationId="{AB8C311F-7253-4AED-9701-7FC0708C41C7}"/>
          </ac:spMkLst>
        </pc:spChg>
        <pc:spChg chg="add">
          <ac:chgData name="Bill Lord" userId="b68276031ed32d04" providerId="LiveId" clId="{4B6394DD-AA6C-45DA-90D7-5F415E9EB698}" dt="2023-09-12T20:45:33.369" v="1056" actId="26606"/>
          <ac:spMkLst>
            <pc:docMk/>
            <pc:sldMk cId="2620919834" sldId="284"/>
            <ac:spMk id="1033" creationId="{E2384209-CB15-4CDF-9D31-C44FD9A3F20D}"/>
          </ac:spMkLst>
        </pc:spChg>
        <pc:spChg chg="add">
          <ac:chgData name="Bill Lord" userId="b68276031ed32d04" providerId="LiveId" clId="{4B6394DD-AA6C-45DA-90D7-5F415E9EB698}" dt="2023-09-12T20:45:33.369" v="1056" actId="26606"/>
          <ac:spMkLst>
            <pc:docMk/>
            <pc:sldMk cId="2620919834" sldId="284"/>
            <ac:spMk id="1035" creationId="{2633B3B5-CC90-43F0-8714-D31D1F3F0209}"/>
          </ac:spMkLst>
        </pc:spChg>
        <pc:spChg chg="add">
          <ac:chgData name="Bill Lord" userId="b68276031ed32d04" providerId="LiveId" clId="{4B6394DD-AA6C-45DA-90D7-5F415E9EB698}" dt="2023-09-12T20:45:33.369" v="1056" actId="26606"/>
          <ac:spMkLst>
            <pc:docMk/>
            <pc:sldMk cId="2620919834" sldId="284"/>
            <ac:spMk id="1037" creationId="{A8D57A06-A426-446D-B02C-A2DC6B62E45E}"/>
          </ac:spMkLst>
        </pc:spChg>
        <pc:picChg chg="add mod">
          <ac:chgData name="Bill Lord" userId="b68276031ed32d04" providerId="LiveId" clId="{4B6394DD-AA6C-45DA-90D7-5F415E9EB698}" dt="2023-09-12T20:45:33.369" v="1056" actId="26606"/>
          <ac:picMkLst>
            <pc:docMk/>
            <pc:sldMk cId="2620919834" sldId="284"/>
            <ac:picMk id="1026" creationId="{374DBF63-B898-B24E-7733-A5842D1CDC63}"/>
          </ac:picMkLst>
        </pc:picChg>
      </pc:sldChg>
      <pc:sldChg chg="add del">
        <pc:chgData name="Bill Lord" userId="b68276031ed32d04" providerId="LiveId" clId="{4B6394DD-AA6C-45DA-90D7-5F415E9EB698}" dt="2023-09-13T18:11:23.549" v="1471" actId="47"/>
        <pc:sldMkLst>
          <pc:docMk/>
          <pc:sldMk cId="2807817479" sldId="346"/>
        </pc:sldMkLst>
      </pc:sldChg>
      <pc:sldChg chg="ord">
        <pc:chgData name="Bill Lord" userId="b68276031ed32d04" providerId="LiveId" clId="{4B6394DD-AA6C-45DA-90D7-5F415E9EB698}" dt="2023-09-13T17:56:45.062" v="1389"/>
        <pc:sldMkLst>
          <pc:docMk/>
          <pc:sldMk cId="2722783600" sldId="354"/>
        </pc:sldMkLst>
      </pc:sldChg>
      <pc:sldChg chg="addSp modSp mod">
        <pc:chgData name="Bill Lord" userId="b68276031ed32d04" providerId="LiveId" clId="{4B6394DD-AA6C-45DA-90D7-5F415E9EB698}" dt="2023-09-13T20:46:39.391" v="2161" actId="14100"/>
        <pc:sldMkLst>
          <pc:docMk/>
          <pc:sldMk cId="1544689124" sldId="357"/>
        </pc:sldMkLst>
        <pc:spChg chg="add mod">
          <ac:chgData name="Bill Lord" userId="b68276031ed32d04" providerId="LiveId" clId="{4B6394DD-AA6C-45DA-90D7-5F415E9EB698}" dt="2023-09-12T20:07:11.523" v="963" actId="1076"/>
          <ac:spMkLst>
            <pc:docMk/>
            <pc:sldMk cId="1544689124" sldId="357"/>
            <ac:spMk id="2" creationId="{E8793D75-2003-AC87-6736-60B5C92D347E}"/>
          </ac:spMkLst>
        </pc:spChg>
        <pc:spChg chg="add mod">
          <ac:chgData name="Bill Lord" userId="b68276031ed32d04" providerId="LiveId" clId="{4B6394DD-AA6C-45DA-90D7-5F415E9EB698}" dt="2023-09-12T20:07:38.797" v="965" actId="1076"/>
          <ac:spMkLst>
            <pc:docMk/>
            <pc:sldMk cId="1544689124" sldId="357"/>
            <ac:spMk id="3" creationId="{0D2E5113-6CBF-245C-82E4-5B2BB948F3B2}"/>
          </ac:spMkLst>
        </pc:spChg>
        <pc:spChg chg="add mod">
          <ac:chgData name="Bill Lord" userId="b68276031ed32d04" providerId="LiveId" clId="{4B6394DD-AA6C-45DA-90D7-5F415E9EB698}" dt="2023-09-12T20:07:44.699" v="967" actId="1076"/>
          <ac:spMkLst>
            <pc:docMk/>
            <pc:sldMk cId="1544689124" sldId="357"/>
            <ac:spMk id="4" creationId="{7066494E-8F1C-2686-4119-E0E9B5ABF49E}"/>
          </ac:spMkLst>
        </pc:spChg>
        <pc:spChg chg="add mod">
          <ac:chgData name="Bill Lord" userId="b68276031ed32d04" providerId="LiveId" clId="{4B6394DD-AA6C-45DA-90D7-5F415E9EB698}" dt="2023-09-12T20:08:00.032" v="969" actId="1076"/>
          <ac:spMkLst>
            <pc:docMk/>
            <pc:sldMk cId="1544689124" sldId="357"/>
            <ac:spMk id="5" creationId="{3EACF3CD-6019-9B31-7141-FF8270943105}"/>
          </ac:spMkLst>
        </pc:spChg>
        <pc:spChg chg="add mod">
          <ac:chgData name="Bill Lord" userId="b68276031ed32d04" providerId="LiveId" clId="{4B6394DD-AA6C-45DA-90D7-5F415E9EB698}" dt="2023-09-12T20:08:12.710" v="971" actId="1076"/>
          <ac:spMkLst>
            <pc:docMk/>
            <pc:sldMk cId="1544689124" sldId="357"/>
            <ac:spMk id="6" creationId="{6AB14EDD-3F2A-8F8C-52F4-F7C5A8FC4301}"/>
          </ac:spMkLst>
        </pc:spChg>
        <pc:spChg chg="add mod">
          <ac:chgData name="Bill Lord" userId="b68276031ed32d04" providerId="LiveId" clId="{4B6394DD-AA6C-45DA-90D7-5F415E9EB698}" dt="2023-09-13T20:46:39.391" v="2161" actId="14100"/>
          <ac:spMkLst>
            <pc:docMk/>
            <pc:sldMk cId="1544689124" sldId="357"/>
            <ac:spMk id="7" creationId="{BFB545E9-595F-38C2-A56F-0D471816ED11}"/>
          </ac:spMkLst>
        </pc:spChg>
      </pc:sldChg>
      <pc:sldChg chg="del">
        <pc:chgData name="Bill Lord" userId="b68276031ed32d04" providerId="LiveId" clId="{4B6394DD-AA6C-45DA-90D7-5F415E9EB698}" dt="2023-09-05T16:57:29.054" v="97" actId="47"/>
        <pc:sldMkLst>
          <pc:docMk/>
          <pc:sldMk cId="166825408" sldId="377"/>
        </pc:sldMkLst>
      </pc:sldChg>
      <pc:sldChg chg="modSp mod">
        <pc:chgData name="Bill Lord" userId="b68276031ed32d04" providerId="LiveId" clId="{4B6394DD-AA6C-45DA-90D7-5F415E9EB698}" dt="2023-09-05T16:52:54.104" v="89" actId="404"/>
        <pc:sldMkLst>
          <pc:docMk/>
          <pc:sldMk cId="1912812738" sldId="380"/>
        </pc:sldMkLst>
        <pc:spChg chg="mod">
          <ac:chgData name="Bill Lord" userId="b68276031ed32d04" providerId="LiveId" clId="{4B6394DD-AA6C-45DA-90D7-5F415E9EB698}" dt="2023-09-05T16:52:54.104" v="89" actId="404"/>
          <ac:spMkLst>
            <pc:docMk/>
            <pc:sldMk cId="1912812738" sldId="380"/>
            <ac:spMk id="2" creationId="{00000000-0000-0000-0000-000000000000}"/>
          </ac:spMkLst>
        </pc:spChg>
        <pc:spChg chg="mod">
          <ac:chgData name="Bill Lord" userId="b68276031ed32d04" providerId="LiveId" clId="{4B6394DD-AA6C-45DA-90D7-5F415E9EB698}" dt="2023-09-05T16:51:11.325" v="12" actId="20577"/>
          <ac:spMkLst>
            <pc:docMk/>
            <pc:sldMk cId="1912812738" sldId="380"/>
            <ac:spMk id="4" creationId="{00000000-0000-0000-0000-000000000000}"/>
          </ac:spMkLst>
        </pc:spChg>
      </pc:sldChg>
      <pc:sldChg chg="del">
        <pc:chgData name="Bill Lord" userId="b68276031ed32d04" providerId="LiveId" clId="{4B6394DD-AA6C-45DA-90D7-5F415E9EB698}" dt="2023-09-13T18:06:10.594" v="1413" actId="47"/>
        <pc:sldMkLst>
          <pc:docMk/>
          <pc:sldMk cId="2540394258" sldId="393"/>
        </pc:sldMkLst>
      </pc:sldChg>
      <pc:sldChg chg="addSp delSp modSp mod">
        <pc:chgData name="Bill Lord" userId="b68276031ed32d04" providerId="LiveId" clId="{4B6394DD-AA6C-45DA-90D7-5F415E9EB698}" dt="2023-09-12T18:12:31.688" v="574" actId="20577"/>
        <pc:sldMkLst>
          <pc:docMk/>
          <pc:sldMk cId="2842268356" sldId="396"/>
        </pc:sldMkLst>
        <pc:spChg chg="mod ord">
          <ac:chgData name="Bill Lord" userId="b68276031ed32d04" providerId="LiveId" clId="{4B6394DD-AA6C-45DA-90D7-5F415E9EB698}" dt="2023-09-12T18:12:31.688" v="574" actId="20577"/>
          <ac:spMkLst>
            <pc:docMk/>
            <pc:sldMk cId="2842268356" sldId="396"/>
            <ac:spMk id="2" creationId="{00000000-0000-0000-0000-000000000000}"/>
          </ac:spMkLst>
        </pc:spChg>
        <pc:grpChg chg="del">
          <ac:chgData name="Bill Lord" userId="b68276031ed32d04" providerId="LiveId" clId="{4B6394DD-AA6C-45DA-90D7-5F415E9EB698}" dt="2023-09-12T17:26:16.792" v="296" actId="478"/>
          <ac:grpSpMkLst>
            <pc:docMk/>
            <pc:sldMk cId="2842268356" sldId="396"/>
            <ac:grpSpMk id="25" creationId="{9D4C6E90-E193-151D-1CAE-97D938593025}"/>
          </ac:grpSpMkLst>
        </pc:grpChg>
        <pc:picChg chg="add del mod modCrop">
          <ac:chgData name="Bill Lord" userId="b68276031ed32d04" providerId="LiveId" clId="{4B6394DD-AA6C-45DA-90D7-5F415E9EB698}" dt="2023-09-12T17:27:05.339" v="302" actId="21"/>
          <ac:picMkLst>
            <pc:docMk/>
            <pc:sldMk cId="2842268356" sldId="396"/>
            <ac:picMk id="4" creationId="{7CB2B84F-5A7E-5124-E1C5-788705444D45}"/>
          </ac:picMkLst>
        </pc:picChg>
        <pc:picChg chg="mod">
          <ac:chgData name="Bill Lord" userId="b68276031ed32d04" providerId="LiveId" clId="{4B6394DD-AA6C-45DA-90D7-5F415E9EB698}" dt="2023-09-12T17:27:40.274" v="304" actId="14100"/>
          <ac:picMkLst>
            <pc:docMk/>
            <pc:sldMk cId="2842268356" sldId="396"/>
            <ac:picMk id="5" creationId="{79820260-A65A-27C1-D529-13CF7336FD60}"/>
          </ac:picMkLst>
        </pc:picChg>
        <pc:picChg chg="del">
          <ac:chgData name="Bill Lord" userId="b68276031ed32d04" providerId="LiveId" clId="{4B6394DD-AA6C-45DA-90D7-5F415E9EB698}" dt="2023-09-12T17:26:16.792" v="296" actId="478"/>
          <ac:picMkLst>
            <pc:docMk/>
            <pc:sldMk cId="2842268356" sldId="396"/>
            <ac:picMk id="7" creationId="{A031AA6B-4620-20C2-9882-A0BA7DC778BB}"/>
          </ac:picMkLst>
        </pc:picChg>
        <pc:picChg chg="add del mod modCrop">
          <ac:chgData name="Bill Lord" userId="b68276031ed32d04" providerId="LiveId" clId="{4B6394DD-AA6C-45DA-90D7-5F415E9EB698}" dt="2023-09-12T17:37:50.051" v="413" actId="21"/>
          <ac:picMkLst>
            <pc:docMk/>
            <pc:sldMk cId="2842268356" sldId="396"/>
            <ac:picMk id="8" creationId="{FC851353-DA81-AA15-7BD7-A08367A4D7AB}"/>
          </ac:picMkLst>
        </pc:picChg>
        <pc:picChg chg="mod">
          <ac:chgData name="Bill Lord" userId="b68276031ed32d04" providerId="LiveId" clId="{4B6394DD-AA6C-45DA-90D7-5F415E9EB698}" dt="2023-09-12T17:38:17.892" v="417" actId="14100"/>
          <ac:picMkLst>
            <pc:docMk/>
            <pc:sldMk cId="2842268356" sldId="396"/>
            <ac:picMk id="9" creationId="{C6EDE74E-50DE-0697-ECD7-B912DA614596}"/>
          </ac:picMkLst>
        </pc:picChg>
        <pc:picChg chg="del">
          <ac:chgData name="Bill Lord" userId="b68276031ed32d04" providerId="LiveId" clId="{4B6394DD-AA6C-45DA-90D7-5F415E9EB698}" dt="2023-09-12T17:26:16.792" v="296" actId="478"/>
          <ac:picMkLst>
            <pc:docMk/>
            <pc:sldMk cId="2842268356" sldId="396"/>
            <ac:picMk id="10" creationId="{94E39EDB-7246-9FA7-BC74-C49D5DD12470}"/>
          </ac:picMkLst>
        </pc:picChg>
        <pc:picChg chg="del">
          <ac:chgData name="Bill Lord" userId="b68276031ed32d04" providerId="LiveId" clId="{4B6394DD-AA6C-45DA-90D7-5F415E9EB698}" dt="2023-09-12T17:26:16.792" v="296" actId="478"/>
          <ac:picMkLst>
            <pc:docMk/>
            <pc:sldMk cId="2842268356" sldId="396"/>
            <ac:picMk id="13" creationId="{69DBAAA6-C9FF-4D26-369B-60B10001E60E}"/>
          </ac:picMkLst>
        </pc:picChg>
        <pc:picChg chg="del">
          <ac:chgData name="Bill Lord" userId="b68276031ed32d04" providerId="LiveId" clId="{4B6394DD-AA6C-45DA-90D7-5F415E9EB698}" dt="2023-09-12T17:26:16.792" v="296" actId="478"/>
          <ac:picMkLst>
            <pc:docMk/>
            <pc:sldMk cId="2842268356" sldId="396"/>
            <ac:picMk id="16" creationId="{5B2533C1-6470-8BDE-B71C-DBDA852FE3D8}"/>
          </ac:picMkLst>
        </pc:picChg>
        <pc:picChg chg="del">
          <ac:chgData name="Bill Lord" userId="b68276031ed32d04" providerId="LiveId" clId="{4B6394DD-AA6C-45DA-90D7-5F415E9EB698}" dt="2023-09-12T17:26:16.792" v="296" actId="478"/>
          <ac:picMkLst>
            <pc:docMk/>
            <pc:sldMk cId="2842268356" sldId="396"/>
            <ac:picMk id="19" creationId="{081B1A0B-1250-6DDC-834F-52288779F136}"/>
          </ac:picMkLst>
        </pc:picChg>
      </pc:sldChg>
      <pc:sldChg chg="del ord">
        <pc:chgData name="Bill Lord" userId="b68276031ed32d04" providerId="LiveId" clId="{4B6394DD-AA6C-45DA-90D7-5F415E9EB698}" dt="2023-09-13T18:02:16.185" v="1412" actId="47"/>
        <pc:sldMkLst>
          <pc:docMk/>
          <pc:sldMk cId="2391289638" sldId="420"/>
        </pc:sldMkLst>
      </pc:sldChg>
      <pc:sldChg chg="modSp mod">
        <pc:chgData name="Bill Lord" userId="b68276031ed32d04" providerId="LiveId" clId="{4B6394DD-AA6C-45DA-90D7-5F415E9EB698}" dt="2023-09-13T20:55:22.214" v="2163" actId="20577"/>
        <pc:sldMkLst>
          <pc:docMk/>
          <pc:sldMk cId="691685592" sldId="421"/>
        </pc:sldMkLst>
        <pc:spChg chg="mod">
          <ac:chgData name="Bill Lord" userId="b68276031ed32d04" providerId="LiveId" clId="{4B6394DD-AA6C-45DA-90D7-5F415E9EB698}" dt="2023-09-13T20:55:22.214" v="2163" actId="20577"/>
          <ac:spMkLst>
            <pc:docMk/>
            <pc:sldMk cId="691685592" sldId="421"/>
            <ac:spMk id="4" creationId="{00000000-0000-0000-0000-000000000000}"/>
          </ac:spMkLst>
        </pc:spChg>
      </pc:sldChg>
      <pc:sldChg chg="modSp mod">
        <pc:chgData name="Bill Lord" userId="b68276031ed32d04" providerId="LiveId" clId="{4B6394DD-AA6C-45DA-90D7-5F415E9EB698}" dt="2023-09-13T17:58:29.656" v="1411" actId="20577"/>
        <pc:sldMkLst>
          <pc:docMk/>
          <pc:sldMk cId="3115713093" sldId="422"/>
        </pc:sldMkLst>
        <pc:spChg chg="mod">
          <ac:chgData name="Bill Lord" userId="b68276031ed32d04" providerId="LiveId" clId="{4B6394DD-AA6C-45DA-90D7-5F415E9EB698}" dt="2023-09-13T17:58:29.656" v="1411" actId="20577"/>
          <ac:spMkLst>
            <pc:docMk/>
            <pc:sldMk cId="3115713093" sldId="422"/>
            <ac:spMk id="4" creationId="{00000000-0000-0000-0000-000000000000}"/>
          </ac:spMkLst>
        </pc:spChg>
      </pc:sldChg>
      <pc:sldChg chg="del">
        <pc:chgData name="Bill Lord" userId="b68276031ed32d04" providerId="LiveId" clId="{4B6394DD-AA6C-45DA-90D7-5F415E9EB698}" dt="2023-09-05T16:54:37.419" v="93" actId="47"/>
        <pc:sldMkLst>
          <pc:docMk/>
          <pc:sldMk cId="1460430023" sldId="426"/>
        </pc:sldMkLst>
      </pc:sldChg>
      <pc:sldChg chg="addSp delSp modSp mod">
        <pc:chgData name="Bill Lord" userId="b68276031ed32d04" providerId="LiveId" clId="{4B6394DD-AA6C-45DA-90D7-5F415E9EB698}" dt="2023-09-13T20:28:49.409" v="1613" actId="20577"/>
        <pc:sldMkLst>
          <pc:docMk/>
          <pc:sldMk cId="2097100758" sldId="427"/>
        </pc:sldMkLst>
        <pc:spChg chg="mod ord">
          <ac:chgData name="Bill Lord" userId="b68276031ed32d04" providerId="LiveId" clId="{4B6394DD-AA6C-45DA-90D7-5F415E9EB698}" dt="2023-09-13T20:28:49.409" v="1613" actId="20577"/>
          <ac:spMkLst>
            <pc:docMk/>
            <pc:sldMk cId="2097100758" sldId="427"/>
            <ac:spMk id="2" creationId="{00000000-0000-0000-0000-000000000000}"/>
          </ac:spMkLst>
        </pc:spChg>
        <pc:spChg chg="del">
          <ac:chgData name="Bill Lord" userId="b68276031ed32d04" providerId="LiveId" clId="{4B6394DD-AA6C-45DA-90D7-5F415E9EB698}" dt="2023-09-12T17:46:08.828" v="453" actId="478"/>
          <ac:spMkLst>
            <pc:docMk/>
            <pc:sldMk cId="2097100758" sldId="427"/>
            <ac:spMk id="10" creationId="{CE87B627-A5CE-5151-E604-011FD7592CAD}"/>
          </ac:spMkLst>
        </pc:spChg>
        <pc:spChg chg="del">
          <ac:chgData name="Bill Lord" userId="b68276031ed32d04" providerId="LiveId" clId="{4B6394DD-AA6C-45DA-90D7-5F415E9EB698}" dt="2023-09-12T17:46:08.828" v="453" actId="478"/>
          <ac:spMkLst>
            <pc:docMk/>
            <pc:sldMk cId="2097100758" sldId="427"/>
            <ac:spMk id="11" creationId="{C505678D-3320-C2FB-3A47-0FE5DD507511}"/>
          </ac:spMkLst>
        </pc:spChg>
        <pc:spChg chg="del">
          <ac:chgData name="Bill Lord" userId="b68276031ed32d04" providerId="LiveId" clId="{4B6394DD-AA6C-45DA-90D7-5F415E9EB698}" dt="2023-09-12T17:46:08.828" v="453" actId="478"/>
          <ac:spMkLst>
            <pc:docMk/>
            <pc:sldMk cId="2097100758" sldId="427"/>
            <ac:spMk id="12" creationId="{73CAA392-6C18-FF0E-24AC-CC0A7201A759}"/>
          </ac:spMkLst>
        </pc:spChg>
        <pc:spChg chg="del">
          <ac:chgData name="Bill Lord" userId="b68276031ed32d04" providerId="LiveId" clId="{4B6394DD-AA6C-45DA-90D7-5F415E9EB698}" dt="2023-09-12T17:46:08.828" v="453" actId="478"/>
          <ac:spMkLst>
            <pc:docMk/>
            <pc:sldMk cId="2097100758" sldId="427"/>
            <ac:spMk id="13" creationId="{DC6361CD-CBBF-5682-E558-765E25008104}"/>
          </ac:spMkLst>
        </pc:spChg>
        <pc:spChg chg="del">
          <ac:chgData name="Bill Lord" userId="b68276031ed32d04" providerId="LiveId" clId="{4B6394DD-AA6C-45DA-90D7-5F415E9EB698}" dt="2023-09-12T17:46:08.828" v="453" actId="478"/>
          <ac:spMkLst>
            <pc:docMk/>
            <pc:sldMk cId="2097100758" sldId="427"/>
            <ac:spMk id="14" creationId="{19AC3CC2-696C-8638-6B4E-99FE64589359}"/>
          </ac:spMkLst>
        </pc:spChg>
        <pc:grpChg chg="del">
          <ac:chgData name="Bill Lord" userId="b68276031ed32d04" providerId="LiveId" clId="{4B6394DD-AA6C-45DA-90D7-5F415E9EB698}" dt="2023-09-12T17:46:08.828" v="453" actId="478"/>
          <ac:grpSpMkLst>
            <pc:docMk/>
            <pc:sldMk cId="2097100758" sldId="427"/>
            <ac:grpSpMk id="9" creationId="{C7FDD2A1-80FA-2270-DC6D-B3D195837460}"/>
          </ac:grpSpMkLst>
        </pc:grpChg>
        <pc:picChg chg="add del mod modCrop">
          <ac:chgData name="Bill Lord" userId="b68276031ed32d04" providerId="LiveId" clId="{4B6394DD-AA6C-45DA-90D7-5F415E9EB698}" dt="2023-09-12T17:46:49.648" v="459" actId="21"/>
          <ac:picMkLst>
            <pc:docMk/>
            <pc:sldMk cId="2097100758" sldId="427"/>
            <ac:picMk id="4" creationId="{196B0D21-C560-A482-3EFC-746D30126725}"/>
          </ac:picMkLst>
        </pc:picChg>
        <pc:picChg chg="mod">
          <ac:chgData name="Bill Lord" userId="b68276031ed32d04" providerId="LiveId" clId="{4B6394DD-AA6C-45DA-90D7-5F415E9EB698}" dt="2023-09-12T17:51:57.420" v="524" actId="208"/>
          <ac:picMkLst>
            <pc:docMk/>
            <pc:sldMk cId="2097100758" sldId="427"/>
            <ac:picMk id="5" creationId="{41E9095B-D081-B8C0-AA5C-2F34CF5A5E7C}"/>
          </ac:picMkLst>
        </pc:picChg>
        <pc:picChg chg="add del mod">
          <ac:chgData name="Bill Lord" userId="b68276031ed32d04" providerId="LiveId" clId="{4B6394DD-AA6C-45DA-90D7-5F415E9EB698}" dt="2023-09-12T17:48:15.825" v="496" actId="478"/>
          <ac:picMkLst>
            <pc:docMk/>
            <pc:sldMk cId="2097100758" sldId="427"/>
            <ac:picMk id="6" creationId="{DC4413C8-4058-06D6-5450-7BD41A56250C}"/>
          </ac:picMkLst>
        </pc:picChg>
        <pc:picChg chg="add del mod modCrop">
          <ac:chgData name="Bill Lord" userId="b68276031ed32d04" providerId="LiveId" clId="{4B6394DD-AA6C-45DA-90D7-5F415E9EB698}" dt="2023-09-12T17:49:11.316" v="502" actId="21"/>
          <ac:picMkLst>
            <pc:docMk/>
            <pc:sldMk cId="2097100758" sldId="427"/>
            <ac:picMk id="16" creationId="{F2D55346-47DE-9725-DD2F-EBACB6818369}"/>
          </ac:picMkLst>
        </pc:picChg>
        <pc:picChg chg="mod">
          <ac:chgData name="Bill Lord" userId="b68276031ed32d04" providerId="LiveId" clId="{4B6394DD-AA6C-45DA-90D7-5F415E9EB698}" dt="2023-09-12T17:51:57.420" v="524" actId="208"/>
          <ac:picMkLst>
            <pc:docMk/>
            <pc:sldMk cId="2097100758" sldId="427"/>
            <ac:picMk id="17" creationId="{AD463E9E-5619-A752-F704-1FFBD6577427}"/>
          </ac:picMkLst>
        </pc:picChg>
        <pc:picChg chg="add del mod modCrop">
          <ac:chgData name="Bill Lord" userId="b68276031ed32d04" providerId="LiveId" clId="{4B6394DD-AA6C-45DA-90D7-5F415E9EB698}" dt="2023-09-12T17:50:11.749" v="508" actId="21"/>
          <ac:picMkLst>
            <pc:docMk/>
            <pc:sldMk cId="2097100758" sldId="427"/>
            <ac:picMk id="19" creationId="{6FD1E292-136F-3C19-3CCD-D6F4B90237BD}"/>
          </ac:picMkLst>
        </pc:picChg>
        <pc:picChg chg="mod ord">
          <ac:chgData name="Bill Lord" userId="b68276031ed32d04" providerId="LiveId" clId="{4B6394DD-AA6C-45DA-90D7-5F415E9EB698}" dt="2023-09-12T17:51:57.420" v="524" actId="208"/>
          <ac:picMkLst>
            <pc:docMk/>
            <pc:sldMk cId="2097100758" sldId="427"/>
            <ac:picMk id="20" creationId="{C4B21B9D-959E-EAA0-C9C7-BE3C331CD716}"/>
          </ac:picMkLst>
        </pc:picChg>
      </pc:sldChg>
      <pc:sldChg chg="addSp delSp modSp del mod">
        <pc:chgData name="Bill Lord" userId="b68276031ed32d04" providerId="LiveId" clId="{4B6394DD-AA6C-45DA-90D7-5F415E9EB698}" dt="2023-09-13T14:15:01.175" v="1245" actId="47"/>
        <pc:sldMkLst>
          <pc:docMk/>
          <pc:sldMk cId="1695082693" sldId="428"/>
        </pc:sldMkLst>
        <pc:spChg chg="mod">
          <ac:chgData name="Bill Lord" userId="b68276031ed32d04" providerId="LiveId" clId="{4B6394DD-AA6C-45DA-90D7-5F415E9EB698}" dt="2023-09-12T18:10:12.497" v="567" actId="14100"/>
          <ac:spMkLst>
            <pc:docMk/>
            <pc:sldMk cId="1695082693" sldId="428"/>
            <ac:spMk id="2" creationId="{00000000-0000-0000-0000-000000000000}"/>
          </ac:spMkLst>
        </pc:spChg>
        <pc:spChg chg="add del mod">
          <ac:chgData name="Bill Lord" userId="b68276031ed32d04" providerId="LiveId" clId="{4B6394DD-AA6C-45DA-90D7-5F415E9EB698}" dt="2023-09-12T18:09:28.662" v="532" actId="478"/>
          <ac:spMkLst>
            <pc:docMk/>
            <pc:sldMk cId="1695082693" sldId="428"/>
            <ac:spMk id="3" creationId="{B27CC44C-57D0-5FE0-D182-AD86CF8BAFA8}"/>
          </ac:spMkLst>
        </pc:spChg>
      </pc:sldChg>
      <pc:sldChg chg="del">
        <pc:chgData name="Bill Lord" userId="b68276031ed32d04" providerId="LiveId" clId="{4B6394DD-AA6C-45DA-90D7-5F415E9EB698}" dt="2023-09-05T16:56:05.659" v="95" actId="47"/>
        <pc:sldMkLst>
          <pc:docMk/>
          <pc:sldMk cId="4142117229" sldId="429"/>
        </pc:sldMkLst>
      </pc:sldChg>
      <pc:sldChg chg="del">
        <pc:chgData name="Bill Lord" userId="b68276031ed32d04" providerId="LiveId" clId="{4B6394DD-AA6C-45DA-90D7-5F415E9EB698}" dt="2023-09-05T16:55:09.540" v="94" actId="47"/>
        <pc:sldMkLst>
          <pc:docMk/>
          <pc:sldMk cId="2638860465" sldId="430"/>
        </pc:sldMkLst>
      </pc:sldChg>
      <pc:sldChg chg="del">
        <pc:chgData name="Bill Lord" userId="b68276031ed32d04" providerId="LiveId" clId="{4B6394DD-AA6C-45DA-90D7-5F415E9EB698}" dt="2023-09-05T16:56:12.635" v="96" actId="47"/>
        <pc:sldMkLst>
          <pc:docMk/>
          <pc:sldMk cId="1594272628" sldId="431"/>
        </pc:sldMkLst>
      </pc:sldChg>
      <pc:sldChg chg="modSp mod">
        <pc:chgData name="Bill Lord" userId="b68276031ed32d04" providerId="LiveId" clId="{4B6394DD-AA6C-45DA-90D7-5F415E9EB698}" dt="2023-09-13T17:48:55.611" v="1385" actId="20577"/>
        <pc:sldMkLst>
          <pc:docMk/>
          <pc:sldMk cId="2686400793" sldId="432"/>
        </pc:sldMkLst>
        <pc:spChg chg="mod">
          <ac:chgData name="Bill Lord" userId="b68276031ed32d04" providerId="LiveId" clId="{4B6394DD-AA6C-45DA-90D7-5F415E9EB698}" dt="2023-09-13T17:48:55.611" v="1385" actId="20577"/>
          <ac:spMkLst>
            <pc:docMk/>
            <pc:sldMk cId="2686400793" sldId="432"/>
            <ac:spMk id="4" creationId="{00000000-0000-0000-0000-000000000000}"/>
          </ac:spMkLst>
        </pc:spChg>
        <pc:spChg chg="mod">
          <ac:chgData name="Bill Lord" userId="b68276031ed32d04" providerId="LiveId" clId="{4B6394DD-AA6C-45DA-90D7-5F415E9EB698}" dt="2023-09-12T16:45:57.896" v="295" actId="20577"/>
          <ac:spMkLst>
            <pc:docMk/>
            <pc:sldMk cId="2686400793" sldId="432"/>
            <ac:spMk id="5" creationId="{F56BBC90-F3AA-1D4C-C2A2-CA476CEB0E4A}"/>
          </ac:spMkLst>
        </pc:spChg>
      </pc:sldChg>
      <pc:sldChg chg="del">
        <pc:chgData name="Bill Lord" userId="b68276031ed32d04" providerId="LiveId" clId="{4B6394DD-AA6C-45DA-90D7-5F415E9EB698}" dt="2023-09-05T16:59:16.484" v="98" actId="47"/>
        <pc:sldMkLst>
          <pc:docMk/>
          <pc:sldMk cId="1371319203" sldId="433"/>
        </pc:sldMkLst>
      </pc:sldChg>
      <pc:sldChg chg="addSp delSp modSp add mod">
        <pc:chgData name="Bill Lord" userId="b68276031ed32d04" providerId="LiveId" clId="{4B6394DD-AA6C-45DA-90D7-5F415E9EB698}" dt="2023-09-13T20:36:45.041" v="2058" actId="1076"/>
        <pc:sldMkLst>
          <pc:docMk/>
          <pc:sldMk cId="3103693203" sldId="435"/>
        </pc:sldMkLst>
        <pc:spChg chg="mod">
          <ac:chgData name="Bill Lord" userId="b68276031ed32d04" providerId="LiveId" clId="{4B6394DD-AA6C-45DA-90D7-5F415E9EB698}" dt="2023-09-13T20:33:31.447" v="1812" actId="14100"/>
          <ac:spMkLst>
            <pc:docMk/>
            <pc:sldMk cId="3103693203" sldId="435"/>
            <ac:spMk id="2" creationId="{00000000-0000-0000-0000-000000000000}"/>
          </ac:spMkLst>
        </pc:spChg>
        <pc:spChg chg="add mod">
          <ac:chgData name="Bill Lord" userId="b68276031ed32d04" providerId="LiveId" clId="{4B6394DD-AA6C-45DA-90D7-5F415E9EB698}" dt="2023-09-13T20:36:45.041" v="2058" actId="1076"/>
          <ac:spMkLst>
            <pc:docMk/>
            <pc:sldMk cId="3103693203" sldId="435"/>
            <ac:spMk id="3" creationId="{45FA5246-DAE5-3E1C-CEE5-B1BFCECC471F}"/>
          </ac:spMkLst>
        </pc:spChg>
        <pc:spChg chg="del">
          <ac:chgData name="Bill Lord" userId="b68276031ed32d04" providerId="LiveId" clId="{4B6394DD-AA6C-45DA-90D7-5F415E9EB698}" dt="2023-09-12T18:11:19.652" v="571" actId="478"/>
          <ac:spMkLst>
            <pc:docMk/>
            <pc:sldMk cId="3103693203" sldId="435"/>
            <ac:spMk id="6" creationId="{F7747EAE-C2E9-A14F-C0E2-85A6AE2D7134}"/>
          </ac:spMkLst>
        </pc:spChg>
        <pc:picChg chg="add del mod modCrop">
          <ac:chgData name="Bill Lord" userId="b68276031ed32d04" providerId="LiveId" clId="{4B6394DD-AA6C-45DA-90D7-5F415E9EB698}" dt="2023-09-12T18:14:11.607" v="581" actId="21"/>
          <ac:picMkLst>
            <pc:docMk/>
            <pc:sldMk cId="3103693203" sldId="435"/>
            <ac:picMk id="4" creationId="{615CEE86-B35E-D464-D2D2-6B3EE66E1749}"/>
          </ac:picMkLst>
        </pc:picChg>
        <pc:picChg chg="del">
          <ac:chgData name="Bill Lord" userId="b68276031ed32d04" providerId="LiveId" clId="{4B6394DD-AA6C-45DA-90D7-5F415E9EB698}" dt="2023-09-12T18:11:19.652" v="571" actId="478"/>
          <ac:picMkLst>
            <pc:docMk/>
            <pc:sldMk cId="3103693203" sldId="435"/>
            <ac:picMk id="5" creationId="{3B53639A-201C-D133-FE21-DC5FDFECD85C}"/>
          </ac:picMkLst>
        </pc:picChg>
        <pc:picChg chg="mod">
          <ac:chgData name="Bill Lord" userId="b68276031ed32d04" providerId="LiveId" clId="{4B6394DD-AA6C-45DA-90D7-5F415E9EB698}" dt="2023-09-12T18:18:21.255" v="602" actId="14100"/>
          <ac:picMkLst>
            <pc:docMk/>
            <pc:sldMk cId="3103693203" sldId="435"/>
            <ac:picMk id="7" creationId="{D9F4BAF8-53F3-EBC2-C4A6-680ABE42A524}"/>
          </ac:picMkLst>
        </pc:picChg>
        <pc:picChg chg="add del mod modCrop">
          <ac:chgData name="Bill Lord" userId="b68276031ed32d04" providerId="LiveId" clId="{4B6394DD-AA6C-45DA-90D7-5F415E9EB698}" dt="2023-09-12T18:17:07.226" v="596" actId="21"/>
          <ac:picMkLst>
            <pc:docMk/>
            <pc:sldMk cId="3103693203" sldId="435"/>
            <ac:picMk id="9" creationId="{55D41715-2CA7-1597-511C-641DD6A5839C}"/>
          </ac:picMkLst>
        </pc:picChg>
        <pc:picChg chg="add del mod modCrop">
          <ac:chgData name="Bill Lord" userId="b68276031ed32d04" providerId="LiveId" clId="{4B6394DD-AA6C-45DA-90D7-5F415E9EB698}" dt="2023-09-12T18:19:39.638" v="607" actId="21"/>
          <ac:picMkLst>
            <pc:docMk/>
            <pc:sldMk cId="3103693203" sldId="435"/>
            <ac:picMk id="10" creationId="{D7217E61-4417-FD09-F308-B188AD382E93}"/>
          </ac:picMkLst>
        </pc:picChg>
        <pc:picChg chg="mod">
          <ac:chgData name="Bill Lord" userId="b68276031ed32d04" providerId="LiveId" clId="{4B6394DD-AA6C-45DA-90D7-5F415E9EB698}" dt="2023-09-12T18:18:30.274" v="603" actId="1076"/>
          <ac:picMkLst>
            <pc:docMk/>
            <pc:sldMk cId="3103693203" sldId="435"/>
            <ac:picMk id="11" creationId="{B9CE119B-B82C-44D0-7CB1-2EE208AF71E3}"/>
          </ac:picMkLst>
        </pc:picChg>
        <pc:picChg chg="mod">
          <ac:chgData name="Bill Lord" userId="b68276031ed32d04" providerId="LiveId" clId="{4B6394DD-AA6C-45DA-90D7-5F415E9EB698}" dt="2023-09-12T18:20:16.115" v="610" actId="14100"/>
          <ac:picMkLst>
            <pc:docMk/>
            <pc:sldMk cId="3103693203" sldId="435"/>
            <ac:picMk id="12" creationId="{D4A4A9F3-75B2-EF48-082E-82E43B5C6EE8}"/>
          </ac:picMkLst>
        </pc:picChg>
        <pc:picChg chg="del">
          <ac:chgData name="Bill Lord" userId="b68276031ed32d04" providerId="LiveId" clId="{4B6394DD-AA6C-45DA-90D7-5F415E9EB698}" dt="2023-09-12T18:11:19.652" v="571" actId="478"/>
          <ac:picMkLst>
            <pc:docMk/>
            <pc:sldMk cId="3103693203" sldId="435"/>
            <ac:picMk id="17" creationId="{B4F8A8FA-CEBA-75F8-6D31-12D27CED8A43}"/>
          </ac:picMkLst>
        </pc:picChg>
        <pc:picChg chg="del">
          <ac:chgData name="Bill Lord" userId="b68276031ed32d04" providerId="LiveId" clId="{4B6394DD-AA6C-45DA-90D7-5F415E9EB698}" dt="2023-09-12T18:11:19.652" v="571" actId="478"/>
          <ac:picMkLst>
            <pc:docMk/>
            <pc:sldMk cId="3103693203" sldId="435"/>
            <ac:picMk id="20" creationId="{9B8E8C65-96BF-1D77-F96E-204238833B29}"/>
          </ac:picMkLst>
        </pc:picChg>
        <pc:picChg chg="del">
          <ac:chgData name="Bill Lord" userId="b68276031ed32d04" providerId="LiveId" clId="{4B6394DD-AA6C-45DA-90D7-5F415E9EB698}" dt="2023-09-12T18:11:19.652" v="571" actId="478"/>
          <ac:picMkLst>
            <pc:docMk/>
            <pc:sldMk cId="3103693203" sldId="435"/>
            <ac:picMk id="23" creationId="{648D9CA5-E920-9BC6-6BBE-4258C6BAF300}"/>
          </ac:picMkLst>
        </pc:picChg>
      </pc:sldChg>
      <pc:sldChg chg="addSp delSp modSp add mod">
        <pc:chgData name="Bill Lord" userId="b68276031ed32d04" providerId="LiveId" clId="{4B6394DD-AA6C-45DA-90D7-5F415E9EB698}" dt="2023-09-12T18:26:55.699" v="791" actId="20577"/>
        <pc:sldMkLst>
          <pc:docMk/>
          <pc:sldMk cId="3166359991" sldId="436"/>
        </pc:sldMkLst>
        <pc:spChg chg="mod">
          <ac:chgData name="Bill Lord" userId="b68276031ed32d04" providerId="LiveId" clId="{4B6394DD-AA6C-45DA-90D7-5F415E9EB698}" dt="2023-09-12T18:26:55.699" v="791" actId="20577"/>
          <ac:spMkLst>
            <pc:docMk/>
            <pc:sldMk cId="3166359991" sldId="436"/>
            <ac:spMk id="2" creationId="{00000000-0000-0000-0000-000000000000}"/>
          </ac:spMkLst>
        </pc:spChg>
        <pc:picChg chg="add del mod modCrop">
          <ac:chgData name="Bill Lord" userId="b68276031ed32d04" providerId="LiveId" clId="{4B6394DD-AA6C-45DA-90D7-5F415E9EB698}" dt="2023-09-12T18:25:47.165" v="752" actId="21"/>
          <ac:picMkLst>
            <pc:docMk/>
            <pc:sldMk cId="3166359991" sldId="436"/>
            <ac:picMk id="4" creationId="{E1281317-8DED-F40A-4F1C-9D3E42B5C3BD}"/>
          </ac:picMkLst>
        </pc:picChg>
        <pc:picChg chg="mod">
          <ac:chgData name="Bill Lord" userId="b68276031ed32d04" providerId="LiveId" clId="{4B6394DD-AA6C-45DA-90D7-5F415E9EB698}" dt="2023-09-12T18:26:00.951" v="754" actId="14100"/>
          <ac:picMkLst>
            <pc:docMk/>
            <pc:sldMk cId="3166359991" sldId="436"/>
            <ac:picMk id="5" creationId="{4778365B-C753-F6FD-1A86-095F6C1F5959}"/>
          </ac:picMkLst>
        </pc:picChg>
        <pc:picChg chg="del">
          <ac:chgData name="Bill Lord" userId="b68276031ed32d04" providerId="LiveId" clId="{4B6394DD-AA6C-45DA-90D7-5F415E9EB698}" dt="2023-09-12T18:23:58.649" v="744" actId="478"/>
          <ac:picMkLst>
            <pc:docMk/>
            <pc:sldMk cId="3166359991" sldId="436"/>
            <ac:picMk id="7" creationId="{D9F4BAF8-53F3-EBC2-C4A6-680ABE42A524}"/>
          </ac:picMkLst>
        </pc:picChg>
        <pc:picChg chg="del">
          <ac:chgData name="Bill Lord" userId="b68276031ed32d04" providerId="LiveId" clId="{4B6394DD-AA6C-45DA-90D7-5F415E9EB698}" dt="2023-09-12T18:23:55.849" v="743" actId="478"/>
          <ac:picMkLst>
            <pc:docMk/>
            <pc:sldMk cId="3166359991" sldId="436"/>
            <ac:picMk id="11" creationId="{B9CE119B-B82C-44D0-7CB1-2EE208AF71E3}"/>
          </ac:picMkLst>
        </pc:picChg>
        <pc:picChg chg="del">
          <ac:chgData name="Bill Lord" userId="b68276031ed32d04" providerId="LiveId" clId="{4B6394DD-AA6C-45DA-90D7-5F415E9EB698}" dt="2023-09-12T18:24:00.848" v="745" actId="478"/>
          <ac:picMkLst>
            <pc:docMk/>
            <pc:sldMk cId="3166359991" sldId="436"/>
            <ac:picMk id="12" creationId="{D4A4A9F3-75B2-EF48-082E-82E43B5C6EE8}"/>
          </ac:picMkLst>
        </pc:picChg>
      </pc:sldChg>
      <pc:sldChg chg="addSp delSp modSp add mod">
        <pc:chgData name="Bill Lord" userId="b68276031ed32d04" providerId="LiveId" clId="{4B6394DD-AA6C-45DA-90D7-5F415E9EB698}" dt="2023-09-12T18:35:17.964" v="961" actId="20577"/>
        <pc:sldMkLst>
          <pc:docMk/>
          <pc:sldMk cId="2418851639" sldId="437"/>
        </pc:sldMkLst>
        <pc:spChg chg="mod">
          <ac:chgData name="Bill Lord" userId="b68276031ed32d04" providerId="LiveId" clId="{4B6394DD-AA6C-45DA-90D7-5F415E9EB698}" dt="2023-09-12T18:35:17.964" v="961" actId="20577"/>
          <ac:spMkLst>
            <pc:docMk/>
            <pc:sldMk cId="2418851639" sldId="437"/>
            <ac:spMk id="2" creationId="{00000000-0000-0000-0000-000000000000}"/>
          </ac:spMkLst>
        </pc:spChg>
        <pc:picChg chg="add del mod modCrop">
          <ac:chgData name="Bill Lord" userId="b68276031ed32d04" providerId="LiveId" clId="{4B6394DD-AA6C-45DA-90D7-5F415E9EB698}" dt="2023-09-12T18:29:18.223" v="799" actId="21"/>
          <ac:picMkLst>
            <pc:docMk/>
            <pc:sldMk cId="2418851639" sldId="437"/>
            <ac:picMk id="4" creationId="{F6408C2C-47D6-252F-F517-F74648B5EBCD}"/>
          </ac:picMkLst>
        </pc:picChg>
        <pc:picChg chg="del">
          <ac:chgData name="Bill Lord" userId="b68276031ed32d04" providerId="LiveId" clId="{4B6394DD-AA6C-45DA-90D7-5F415E9EB698}" dt="2023-09-12T18:28:32.410" v="793" actId="478"/>
          <ac:picMkLst>
            <pc:docMk/>
            <pc:sldMk cId="2418851639" sldId="437"/>
            <ac:picMk id="5" creationId="{4778365B-C753-F6FD-1A86-095F6C1F5959}"/>
          </ac:picMkLst>
        </pc:picChg>
        <pc:picChg chg="mod">
          <ac:chgData name="Bill Lord" userId="b68276031ed32d04" providerId="LiveId" clId="{4B6394DD-AA6C-45DA-90D7-5F415E9EB698}" dt="2023-09-12T18:29:30.844" v="801" actId="14100"/>
          <ac:picMkLst>
            <pc:docMk/>
            <pc:sldMk cId="2418851639" sldId="437"/>
            <ac:picMk id="6" creationId="{D68AAD61-DD45-EF6C-0534-0D54A6613C1A}"/>
          </ac:picMkLst>
        </pc:picChg>
      </pc:sldChg>
      <pc:sldChg chg="addSp delSp modSp add mod">
        <pc:chgData name="Bill Lord" userId="b68276031ed32d04" providerId="LiveId" clId="{4B6394DD-AA6C-45DA-90D7-5F415E9EB698}" dt="2023-09-13T13:41:22.547" v="1105" actId="14100"/>
        <pc:sldMkLst>
          <pc:docMk/>
          <pc:sldMk cId="87950690" sldId="438"/>
        </pc:sldMkLst>
        <pc:spChg chg="mod">
          <ac:chgData name="Bill Lord" userId="b68276031ed32d04" providerId="LiveId" clId="{4B6394DD-AA6C-45DA-90D7-5F415E9EB698}" dt="2023-09-13T13:41:22.547" v="1105" actId="14100"/>
          <ac:spMkLst>
            <pc:docMk/>
            <pc:sldMk cId="87950690" sldId="438"/>
            <ac:spMk id="2" creationId="{00000000-0000-0000-0000-000000000000}"/>
          </ac:spMkLst>
        </pc:spChg>
        <pc:picChg chg="add mod modCrop">
          <ac:chgData name="Bill Lord" userId="b68276031ed32d04" providerId="LiveId" clId="{4B6394DD-AA6C-45DA-90D7-5F415E9EB698}" dt="2023-09-13T13:40:07.448" v="1068" actId="1076"/>
          <ac:picMkLst>
            <pc:docMk/>
            <pc:sldMk cId="87950690" sldId="438"/>
            <ac:picMk id="4" creationId="{173D1ADC-1745-D6D8-EA01-35B3565C16CD}"/>
          </ac:picMkLst>
        </pc:picChg>
        <pc:picChg chg="del">
          <ac:chgData name="Bill Lord" userId="b68276031ed32d04" providerId="LiveId" clId="{4B6394DD-AA6C-45DA-90D7-5F415E9EB698}" dt="2023-09-13T13:39:18.496" v="1061" actId="478"/>
          <ac:picMkLst>
            <pc:docMk/>
            <pc:sldMk cId="87950690" sldId="438"/>
            <ac:picMk id="5" creationId="{41E9095B-D081-B8C0-AA5C-2F34CF5A5E7C}"/>
          </ac:picMkLst>
        </pc:picChg>
        <pc:picChg chg="del">
          <ac:chgData name="Bill Lord" userId="b68276031ed32d04" providerId="LiveId" clId="{4B6394DD-AA6C-45DA-90D7-5F415E9EB698}" dt="2023-09-13T13:39:20.617" v="1062" actId="478"/>
          <ac:picMkLst>
            <pc:docMk/>
            <pc:sldMk cId="87950690" sldId="438"/>
            <ac:picMk id="17" creationId="{AD463E9E-5619-A752-F704-1FFBD6577427}"/>
          </ac:picMkLst>
        </pc:picChg>
        <pc:picChg chg="del">
          <ac:chgData name="Bill Lord" userId="b68276031ed32d04" providerId="LiveId" clId="{4B6394DD-AA6C-45DA-90D7-5F415E9EB698}" dt="2023-09-13T13:39:23.287" v="1063" actId="478"/>
          <ac:picMkLst>
            <pc:docMk/>
            <pc:sldMk cId="87950690" sldId="438"/>
            <ac:picMk id="20" creationId="{C4B21B9D-959E-EAA0-C9C7-BE3C331CD716}"/>
          </ac:picMkLst>
        </pc:picChg>
      </pc:sldChg>
      <pc:sldChg chg="addSp delSp modSp add mod">
        <pc:chgData name="Bill Lord" userId="b68276031ed32d04" providerId="LiveId" clId="{4B6394DD-AA6C-45DA-90D7-5F415E9EB698}" dt="2023-09-13T14:14:09.505" v="1244" actId="20577"/>
        <pc:sldMkLst>
          <pc:docMk/>
          <pc:sldMk cId="3980341030" sldId="439"/>
        </pc:sldMkLst>
        <pc:spChg chg="mod ord">
          <ac:chgData name="Bill Lord" userId="b68276031ed32d04" providerId="LiveId" clId="{4B6394DD-AA6C-45DA-90D7-5F415E9EB698}" dt="2023-09-13T14:14:09.505" v="1244" actId="20577"/>
          <ac:spMkLst>
            <pc:docMk/>
            <pc:sldMk cId="3980341030" sldId="439"/>
            <ac:spMk id="2" creationId="{00000000-0000-0000-0000-000000000000}"/>
          </ac:spMkLst>
        </pc:spChg>
        <pc:picChg chg="del">
          <ac:chgData name="Bill Lord" userId="b68276031ed32d04" providerId="LiveId" clId="{4B6394DD-AA6C-45DA-90D7-5F415E9EB698}" dt="2023-09-13T14:10:44.715" v="1107" actId="478"/>
          <ac:picMkLst>
            <pc:docMk/>
            <pc:sldMk cId="3980341030" sldId="439"/>
            <ac:picMk id="4" creationId="{173D1ADC-1745-D6D8-EA01-35B3565C16CD}"/>
          </ac:picMkLst>
        </pc:picChg>
        <pc:picChg chg="add del mod modCrop">
          <ac:chgData name="Bill Lord" userId="b68276031ed32d04" providerId="LiveId" clId="{4B6394DD-AA6C-45DA-90D7-5F415E9EB698}" dt="2023-09-13T14:11:14.733" v="1113" actId="21"/>
          <ac:picMkLst>
            <pc:docMk/>
            <pc:sldMk cId="3980341030" sldId="439"/>
            <ac:picMk id="5" creationId="{1BFE9B8D-222B-CBE1-462D-9C807D6CB84D}"/>
          </ac:picMkLst>
        </pc:picChg>
        <pc:picChg chg="mod">
          <ac:chgData name="Bill Lord" userId="b68276031ed32d04" providerId="LiveId" clId="{4B6394DD-AA6C-45DA-90D7-5F415E9EB698}" dt="2023-09-13T14:11:49.774" v="1118" actId="14100"/>
          <ac:picMkLst>
            <pc:docMk/>
            <pc:sldMk cId="3980341030" sldId="439"/>
            <ac:picMk id="6" creationId="{DF69049F-63EE-95E7-6904-0387E33729B5}"/>
          </ac:picMkLst>
        </pc:picChg>
      </pc:sldChg>
      <pc:sldChg chg="addSp delSp modSp add mod">
        <pc:chgData name="Bill Lord" userId="b68276031ed32d04" providerId="LiveId" clId="{4B6394DD-AA6C-45DA-90D7-5F415E9EB698}" dt="2023-09-13T14:41:54.587" v="1367" actId="14100"/>
        <pc:sldMkLst>
          <pc:docMk/>
          <pc:sldMk cId="2614486071" sldId="440"/>
        </pc:sldMkLst>
        <pc:spChg chg="mod">
          <ac:chgData name="Bill Lord" userId="b68276031ed32d04" providerId="LiveId" clId="{4B6394DD-AA6C-45DA-90D7-5F415E9EB698}" dt="2023-09-13T14:41:54.587" v="1367" actId="14100"/>
          <ac:spMkLst>
            <pc:docMk/>
            <pc:sldMk cId="2614486071" sldId="440"/>
            <ac:spMk id="2" creationId="{00000000-0000-0000-0000-000000000000}"/>
          </ac:spMkLst>
        </pc:spChg>
        <pc:picChg chg="add del mod modCrop">
          <ac:chgData name="Bill Lord" userId="b68276031ed32d04" providerId="LiveId" clId="{4B6394DD-AA6C-45DA-90D7-5F415E9EB698}" dt="2023-09-13T14:39:37.901" v="1253" actId="21"/>
          <ac:picMkLst>
            <pc:docMk/>
            <pc:sldMk cId="2614486071" sldId="440"/>
            <ac:picMk id="4" creationId="{3EBB19FE-5E53-E7BC-D5C4-7CDF805FB5C5}"/>
          </ac:picMkLst>
        </pc:picChg>
        <pc:picChg chg="del">
          <ac:chgData name="Bill Lord" userId="b68276031ed32d04" providerId="LiveId" clId="{4B6394DD-AA6C-45DA-90D7-5F415E9EB698}" dt="2023-09-13T14:38:57.221" v="1247" actId="478"/>
          <ac:picMkLst>
            <pc:docMk/>
            <pc:sldMk cId="2614486071" sldId="440"/>
            <ac:picMk id="5" creationId="{41E9095B-D081-B8C0-AA5C-2F34CF5A5E7C}"/>
          </ac:picMkLst>
        </pc:picChg>
        <pc:picChg chg="mod">
          <ac:chgData name="Bill Lord" userId="b68276031ed32d04" providerId="LiveId" clId="{4B6394DD-AA6C-45DA-90D7-5F415E9EB698}" dt="2023-09-13T14:40:00.884" v="1256" actId="14100"/>
          <ac:picMkLst>
            <pc:docMk/>
            <pc:sldMk cId="2614486071" sldId="440"/>
            <ac:picMk id="6" creationId="{5D3BE905-EC28-9E34-82C4-C733294DA5E1}"/>
          </ac:picMkLst>
        </pc:picChg>
        <pc:picChg chg="del">
          <ac:chgData name="Bill Lord" userId="b68276031ed32d04" providerId="LiveId" clId="{4B6394DD-AA6C-45DA-90D7-5F415E9EB698}" dt="2023-09-13T14:38:57.221" v="1247" actId="478"/>
          <ac:picMkLst>
            <pc:docMk/>
            <pc:sldMk cId="2614486071" sldId="440"/>
            <ac:picMk id="17" creationId="{AD463E9E-5619-A752-F704-1FFBD6577427}"/>
          </ac:picMkLst>
        </pc:picChg>
        <pc:picChg chg="del">
          <ac:chgData name="Bill Lord" userId="b68276031ed32d04" providerId="LiveId" clId="{4B6394DD-AA6C-45DA-90D7-5F415E9EB698}" dt="2023-09-13T14:38:57.221" v="1247" actId="478"/>
          <ac:picMkLst>
            <pc:docMk/>
            <pc:sldMk cId="2614486071" sldId="440"/>
            <ac:picMk id="20" creationId="{C4B21B9D-959E-EAA0-C9C7-BE3C331CD716}"/>
          </ac:picMkLst>
        </pc:picChg>
      </pc:sldChg>
      <pc:sldChg chg="delSp modSp add mod ord">
        <pc:chgData name="Bill Lord" userId="b68276031ed32d04" providerId="LiveId" clId="{4B6394DD-AA6C-45DA-90D7-5F415E9EB698}" dt="2023-09-13T20:42:46.744" v="2106"/>
        <pc:sldMkLst>
          <pc:docMk/>
          <pc:sldMk cId="595824566" sldId="441"/>
        </pc:sldMkLst>
        <pc:spChg chg="mod">
          <ac:chgData name="Bill Lord" userId="b68276031ed32d04" providerId="LiveId" clId="{4B6394DD-AA6C-45DA-90D7-5F415E9EB698}" dt="2023-09-13T20:41:03.328" v="2104" actId="20577"/>
          <ac:spMkLst>
            <pc:docMk/>
            <pc:sldMk cId="595824566" sldId="441"/>
            <ac:spMk id="2" creationId="{00000000-0000-0000-0000-000000000000}"/>
          </ac:spMkLst>
        </pc:spChg>
        <pc:picChg chg="del">
          <ac:chgData name="Bill Lord" userId="b68276031ed32d04" providerId="LiveId" clId="{4B6394DD-AA6C-45DA-90D7-5F415E9EB698}" dt="2023-09-13T20:40:11.467" v="2060" actId="478"/>
          <ac:picMkLst>
            <pc:docMk/>
            <pc:sldMk cId="595824566" sldId="441"/>
            <ac:picMk id="4" creationId="{173D1ADC-1745-D6D8-EA01-35B3565C16CD}"/>
          </ac:picMkLst>
        </pc:picChg>
      </pc:sldChg>
      <pc:sldChg chg="addSp delSp modSp add mod">
        <pc:chgData name="Bill Lord" userId="b68276031ed32d04" providerId="LiveId" clId="{4B6394DD-AA6C-45DA-90D7-5F415E9EB698}" dt="2023-09-13T20:44:35.171" v="2158" actId="207"/>
        <pc:sldMkLst>
          <pc:docMk/>
          <pc:sldMk cId="4111407647" sldId="442"/>
        </pc:sldMkLst>
        <pc:spChg chg="del">
          <ac:chgData name="Bill Lord" userId="b68276031ed32d04" providerId="LiveId" clId="{4B6394DD-AA6C-45DA-90D7-5F415E9EB698}" dt="2023-09-13T20:43:15.199" v="2108" actId="478"/>
          <ac:spMkLst>
            <pc:docMk/>
            <pc:sldMk cId="4111407647" sldId="442"/>
            <ac:spMk id="2" creationId="{00000000-0000-0000-0000-000000000000}"/>
          </ac:spMkLst>
        </pc:spChg>
        <pc:spChg chg="add mod">
          <ac:chgData name="Bill Lord" userId="b68276031ed32d04" providerId="LiveId" clId="{4B6394DD-AA6C-45DA-90D7-5F415E9EB698}" dt="2023-09-13T20:44:35.171" v="2158" actId="207"/>
          <ac:spMkLst>
            <pc:docMk/>
            <pc:sldMk cId="4111407647" sldId="442"/>
            <ac:spMk id="3" creationId="{05152703-1E81-5BAF-3929-FBCF494773A8}"/>
          </ac:spMkLst>
        </pc:spChg>
      </pc:sldChg>
      <pc:sldChg chg="add">
        <pc:chgData name="Bill Lord" userId="b68276031ed32d04" providerId="LiveId" clId="{4B6394DD-AA6C-45DA-90D7-5F415E9EB698}" dt="2023-09-18T21:24:40.482" v="2164"/>
        <pc:sldMkLst>
          <pc:docMk/>
          <pc:sldMk cId="845379066" sldId="4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AFB4B2B-5B13-43BB-B5B3-529AB843FCC0}" type="datetimeFigureOut">
              <a:rPr lang="en-US" smtClean="0"/>
              <a:t>9/9/2024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91EC353-2619-4BD7-951F-20C4484024D4}" type="slidenum">
              <a:rPr lang="en-US" smtClean="0"/>
              <a:t>‹#›</a:t>
            </a:fld>
            <a:endParaRPr lang="en-US"/>
          </a:p>
        </p:txBody>
      </p:sp>
    </p:spTree>
    <p:extLst>
      <p:ext uri="{BB962C8B-B14F-4D97-AF65-F5344CB8AC3E}">
        <p14:creationId xmlns:p14="http://schemas.microsoft.com/office/powerpoint/2010/main" val="181086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D5A6C5-F06F-438E-8733-C497DE69C4FE}" type="slidenum">
              <a:rPr lang="en-US" altLang="en-US" sz="1200">
                <a:solidFill>
                  <a:prstClr val="black"/>
                </a:solidFill>
              </a:rPr>
              <a:pPr/>
              <a:t>14</a:t>
            </a:fld>
            <a:endParaRPr lang="en-US" altLang="en-US" sz="1200">
              <a:solidFill>
                <a:prstClr val="black"/>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81480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01908FD-9BB2-4586-9112-7AD6A21B5B23}" type="slidenum">
              <a:rPr lang="en-US" altLang="en-US" sz="1200">
                <a:solidFill>
                  <a:prstClr val="black"/>
                </a:solidFill>
              </a:rPr>
              <a:pPr/>
              <a:t>40</a:t>
            </a:fld>
            <a:endParaRPr lang="en-US" altLang="en-US" sz="1200">
              <a:solidFill>
                <a:prstClr val="black"/>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1086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D5A6C5-F06F-438E-8733-C497DE69C4FE}" type="slidenum">
              <a:rPr lang="en-US" altLang="en-US" sz="1200">
                <a:solidFill>
                  <a:prstClr val="black"/>
                </a:solidFill>
              </a:rPr>
              <a:pPr/>
              <a:t>41</a:t>
            </a:fld>
            <a:endParaRPr lang="en-US" altLang="en-US" sz="1200">
              <a:solidFill>
                <a:prstClr val="black"/>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4014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01665D4-DAF0-4520-B167-016815228927}" type="slidenum">
              <a:rPr lang="en-US" altLang="en-US" sz="1200">
                <a:solidFill>
                  <a:prstClr val="black"/>
                </a:solidFill>
              </a:rPr>
              <a:pPr/>
              <a:t>42</a:t>
            </a:fld>
            <a:endParaRPr lang="en-US" altLang="en-US" sz="1200">
              <a:solidFill>
                <a:prstClr val="black"/>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7733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D5A6C5-F06F-438E-8733-C497DE69C4FE}" type="slidenum">
              <a:rPr lang="en-US" altLang="en-US" sz="1200">
                <a:solidFill>
                  <a:prstClr val="black"/>
                </a:solidFill>
              </a:rPr>
              <a:pPr/>
              <a:t>43</a:t>
            </a:fld>
            <a:endParaRPr lang="en-US" altLang="en-US" sz="1200">
              <a:solidFill>
                <a:prstClr val="black"/>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8800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D5A6C5-F06F-438E-8733-C497DE69C4FE}" type="slidenum">
              <a:rPr lang="en-US" altLang="en-US" sz="1200">
                <a:solidFill>
                  <a:prstClr val="black"/>
                </a:solidFill>
              </a:rPr>
              <a:pPr/>
              <a:t>44</a:t>
            </a:fld>
            <a:endParaRPr lang="en-US" altLang="en-US" sz="1200">
              <a:solidFill>
                <a:prstClr val="black"/>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48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D5A6C5-F06F-438E-8733-C497DE69C4FE}" type="slidenum">
              <a:rPr lang="en-US" altLang="en-US" sz="1200">
                <a:solidFill>
                  <a:prstClr val="black"/>
                </a:solidFill>
              </a:rPr>
              <a:pPr/>
              <a:t>46</a:t>
            </a:fld>
            <a:endParaRPr lang="en-US" altLang="en-US" sz="1200">
              <a:solidFill>
                <a:prstClr val="black"/>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830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1EEB445-4711-497D-8593-37786AFF2F79}" type="slidenum">
              <a:rPr lang="en-US" altLang="en-US" sz="1200">
                <a:solidFill>
                  <a:prstClr val="black"/>
                </a:solidFill>
              </a:rPr>
              <a:pPr/>
              <a:t>30</a:t>
            </a:fld>
            <a:endParaRPr lang="en-US" altLang="en-US" sz="1200">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9100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CA49525-758C-4F15-BABF-120959C85DB0}" type="slidenum">
              <a:rPr lang="en-US" altLang="en-US" sz="1200">
                <a:solidFill>
                  <a:prstClr val="black"/>
                </a:solidFill>
              </a:rPr>
              <a:pPr/>
              <a:t>32</a:t>
            </a:fld>
            <a:endParaRPr lang="en-US" altLang="en-US" sz="1200">
              <a:solidFill>
                <a:prstClr val="black"/>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809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77AA52B-1035-402D-A5F3-24A8E24B895F}" type="slidenum">
              <a:rPr lang="en-US" altLang="en-US" sz="1200">
                <a:solidFill>
                  <a:prstClr val="black"/>
                </a:solidFill>
              </a:rPr>
              <a:pPr/>
              <a:t>33</a:t>
            </a:fld>
            <a:endParaRPr lang="en-US" altLang="en-US" sz="1200">
              <a:solidFill>
                <a:prstClr val="black"/>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33933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34</a:t>
            </a:fld>
            <a:endParaRPr lang="en-US"/>
          </a:p>
        </p:txBody>
      </p:sp>
    </p:spTree>
    <p:extLst>
      <p:ext uri="{BB962C8B-B14F-4D97-AF65-F5344CB8AC3E}">
        <p14:creationId xmlns:p14="http://schemas.microsoft.com/office/powerpoint/2010/main" val="73549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35</a:t>
            </a:fld>
            <a:endParaRPr lang="en-US"/>
          </a:p>
        </p:txBody>
      </p:sp>
    </p:spTree>
    <p:extLst>
      <p:ext uri="{BB962C8B-B14F-4D97-AF65-F5344CB8AC3E}">
        <p14:creationId xmlns:p14="http://schemas.microsoft.com/office/powerpoint/2010/main" val="2905300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36</a:t>
            </a:fld>
            <a:endParaRPr lang="en-US"/>
          </a:p>
        </p:txBody>
      </p:sp>
    </p:spTree>
    <p:extLst>
      <p:ext uri="{BB962C8B-B14F-4D97-AF65-F5344CB8AC3E}">
        <p14:creationId xmlns:p14="http://schemas.microsoft.com/office/powerpoint/2010/main" val="3612674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F8BCB07-E3AF-478A-ABCB-299ADC12BC12}" type="slidenum">
              <a:rPr lang="en-US" altLang="en-US" sz="1200">
                <a:solidFill>
                  <a:prstClr val="black"/>
                </a:solidFill>
              </a:rPr>
              <a:pPr/>
              <a:t>38</a:t>
            </a:fld>
            <a:endParaRPr lang="en-US" altLang="en-US" sz="1200">
              <a:solidFill>
                <a:prstClr val="black"/>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39795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1277A42-831B-41EF-8B2E-25A3E8BBB428}" type="slidenum">
              <a:rPr lang="en-US" altLang="en-US" sz="1200">
                <a:solidFill>
                  <a:prstClr val="black"/>
                </a:solidFill>
              </a:rPr>
              <a:pPr/>
              <a:t>39</a:t>
            </a:fld>
            <a:endParaRPr lang="en-US" altLang="en-US" sz="1200">
              <a:solidFill>
                <a:prstClr val="black"/>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33353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47FC83-C216-4819-AB78-0CD97BB04594}" type="datetime1">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349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43EAB0-330B-45CA-B9B6-AA34DC4DAB46}" type="datetime1">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53179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079919-B63A-4B64-9753-1238E596AC12}" type="datetime1">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863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9F3750-1B8A-4821-991C-7C7691E3F934}" type="datetime1">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37395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A3AA0-95E9-495C-92BD-913D0AF1EAE2}" type="datetime1">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4564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29CC74-5D06-42C3-B1AE-17FD73F14922}" type="datetime1">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72187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93883B-8691-4A48-B3B0-55174F0B92D0}" type="datetime1">
              <a:rPr lang="en-US" smtClean="0"/>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01772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E6771C-7C8F-42E7-A019-4D67A4A9D5AB}" type="datetime1">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14786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AC707-18A2-4E76-BC9F-1E074F4DB108}" type="datetime1">
              <a:rPr lang="en-US" smtClean="0"/>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3194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F4B5D7-EA05-40E8-B636-A5F06BDF3120}" type="datetime1">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948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CC1C74-6B61-4972-A01B-BF2C25BABF59}" type="datetime1">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1932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BD8AA-E984-47BE-A28C-1765371132AF}" type="datetime1">
              <a:rPr lang="en-US" smtClean="0"/>
              <a:t>9/9/2024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3399215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7.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online.visual-paradigm.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usability.gov/how-to-and-tools/methods/use-cases.html"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MIL-STD-498" TargetMode="External"/><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hyperlink" Target="https://en.wikipedia.org/wiki/Waterfall_model#cite_note-15" TargetMode="External"/><Relationship Id="rId4" Type="http://schemas.openxmlformats.org/officeDocument/2006/relationships/hyperlink" Target="https://en.wikipedia.org/wiki/Iterative_and_Incremental_Developmen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www.softwaretestingstudio.com/v-model-software-development/"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commons.wikimedia.org/wiki/User:Conan" TargetMode="External"/><Relationship Id="rId2" Type="http://schemas.openxmlformats.org/officeDocument/2006/relationships/hyperlink" Target="https://commons.wikimedia.org/wiki/File:Spiral_model_(Boehm,_1988).png" TargetMode="Externa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hyperlink" Target="https://commons.wikimedia.org/wiki/File:Spiralmodel_nach_Boehm.png" TargetMode="External"/><Relationship Id="rId4" Type="http://schemas.openxmlformats.org/officeDocument/2006/relationships/hyperlink" Target="https://commons.wikimedia.org/wiki/User_talk:Cona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Agile_software_development#Criticism" TargetMode="External"/><Relationship Id="rId2" Type="http://schemas.openxmlformats.org/officeDocument/2006/relationships/hyperlink" Target="https://www.360logica.com/blog/the-importance-of-different-agile-methodologies-included-in-agile-manifesto/" TargetMode="External"/><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hyperlink" Target="https://www.seguetech.com/waterfall-vs-agile-methodology/"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hyperlink" Target="https://www.geeksforgeeks.org/software-engineering-prototyping-model/"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icycle in the grass&#10;&#10;Description automatically generated">
            <a:extLst>
              <a:ext uri="{FF2B5EF4-FFF2-40B4-BE49-F238E27FC236}">
                <a16:creationId xmlns:a16="http://schemas.microsoft.com/office/drawing/2014/main" id="{CCE4870E-37AD-03FC-DE9D-12FE0B06F9CA}"/>
              </a:ext>
            </a:extLst>
          </p:cNvPr>
          <p:cNvPicPr>
            <a:picLocks noChangeAspect="1"/>
          </p:cNvPicPr>
          <p:nvPr/>
        </p:nvPicPr>
        <p:blipFill>
          <a:blip r:embed="rId2">
            <a:extLst>
              <a:ext uri="{28A0092B-C50C-407E-A947-70E740481C1C}">
                <a14:useLocalDpi xmlns:a14="http://schemas.microsoft.com/office/drawing/2010/main" val="0"/>
              </a:ext>
            </a:extLst>
          </a:blip>
          <a:srcRect b="15544"/>
          <a:stretch/>
        </p:blipFill>
        <p:spPr>
          <a:xfrm>
            <a:off x="838200" y="754148"/>
            <a:ext cx="10515600" cy="4995575"/>
          </a:xfrm>
          <a:prstGeom prst="rect">
            <a:avLst/>
          </a:prstGeom>
        </p:spPr>
      </p:pic>
      <p:cxnSp>
        <p:nvCxnSpPr>
          <p:cNvPr id="32" name="Straight Connector 31">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15406CE-6B9F-CBFF-C3E8-D624DE7FC69E}"/>
              </a:ext>
            </a:extLst>
          </p:cNvPr>
          <p:cNvSpPr txBox="1">
            <a:spLocks/>
          </p:cNvSpPr>
          <p:nvPr/>
        </p:nvSpPr>
        <p:spPr>
          <a:xfrm>
            <a:off x="387626" y="-56777"/>
            <a:ext cx="10757336" cy="81092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6">
                    <a:lumMod val="50000"/>
                  </a:schemeClr>
                </a:solidFill>
              </a:rPr>
              <a:t>CISC-6100: Software Engineering</a:t>
            </a:r>
          </a:p>
        </p:txBody>
      </p:sp>
      <p:sp>
        <p:nvSpPr>
          <p:cNvPr id="33" name="Subtitle 2">
            <a:extLst>
              <a:ext uri="{FF2B5EF4-FFF2-40B4-BE49-F238E27FC236}">
                <a16:creationId xmlns:a16="http://schemas.microsoft.com/office/drawing/2014/main" id="{BE07D9BF-E0B1-BE23-98E1-BFA66F63AD2E}"/>
              </a:ext>
            </a:extLst>
          </p:cNvPr>
          <p:cNvSpPr txBox="1">
            <a:spLocks/>
          </p:cNvSpPr>
          <p:nvPr/>
        </p:nvSpPr>
        <p:spPr>
          <a:xfrm>
            <a:off x="838200" y="4414180"/>
            <a:ext cx="4377793" cy="1594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bg1"/>
                </a:solidFill>
              </a:rPr>
              <a:t>User Requirements</a:t>
            </a:r>
          </a:p>
          <a:p>
            <a:r>
              <a:rPr lang="en-US" b="1">
                <a:solidFill>
                  <a:schemeClr val="bg1"/>
                </a:solidFill>
              </a:rPr>
              <a:t>Functional requirements</a:t>
            </a:r>
          </a:p>
        </p:txBody>
      </p:sp>
      <p:sp>
        <p:nvSpPr>
          <p:cNvPr id="34" name="TextBox 33">
            <a:extLst>
              <a:ext uri="{FF2B5EF4-FFF2-40B4-BE49-F238E27FC236}">
                <a16:creationId xmlns:a16="http://schemas.microsoft.com/office/drawing/2014/main" id="{A3847DE5-56D2-B5B9-60F1-F66BF6200E5E}"/>
              </a:ext>
            </a:extLst>
          </p:cNvPr>
          <p:cNvSpPr txBox="1"/>
          <p:nvPr/>
        </p:nvSpPr>
        <p:spPr>
          <a:xfrm>
            <a:off x="0" y="6451154"/>
            <a:ext cx="2206305" cy="307777"/>
          </a:xfrm>
          <a:prstGeom prst="rect">
            <a:avLst/>
          </a:prstGeom>
          <a:noFill/>
        </p:spPr>
        <p:txBody>
          <a:bodyPr wrap="square" rtlCol="0">
            <a:spAutoFit/>
          </a:bodyPr>
          <a:lstStyle/>
          <a:p>
            <a:pPr>
              <a:spcAft>
                <a:spcPts val="600"/>
              </a:spcAft>
            </a:pPr>
            <a:r>
              <a:rPr lang="en-US" sz="1400" dirty="0">
                <a:solidFill>
                  <a:schemeClr val="accent6">
                    <a:lumMod val="50000"/>
                  </a:schemeClr>
                </a:solidFill>
              </a:rPr>
              <a:t>Week 2 -- September 9</a:t>
            </a:r>
          </a:p>
        </p:txBody>
      </p:sp>
    </p:spTree>
    <p:extLst>
      <p:ext uri="{BB962C8B-B14F-4D97-AF65-F5344CB8AC3E}">
        <p14:creationId xmlns:p14="http://schemas.microsoft.com/office/powerpoint/2010/main" val="209818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Review of homework - Storyboards: </a:t>
            </a:r>
            <a:r>
              <a:rPr lang="en-US" b="1" dirty="0" err="1">
                <a:solidFill>
                  <a:schemeClr val="bg1"/>
                </a:solidFill>
              </a:rPr>
              <a:t>Prarthana</a:t>
            </a:r>
            <a:endParaRPr lang="en-US" b="1" dirty="0">
              <a:solidFill>
                <a:schemeClr val="bg1"/>
              </a:solidFill>
            </a:endParaRP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10</a:t>
            </a:fld>
            <a:endParaRPr lang="en-US" dirty="0"/>
          </a:p>
        </p:txBody>
      </p:sp>
      <p:pic>
        <p:nvPicPr>
          <p:cNvPr id="6" name="Picture 5">
            <a:extLst>
              <a:ext uri="{FF2B5EF4-FFF2-40B4-BE49-F238E27FC236}">
                <a16:creationId xmlns:a16="http://schemas.microsoft.com/office/drawing/2014/main" id="{D1A2F4BA-B18F-FE53-7F32-06B332492D38}"/>
              </a:ext>
            </a:extLst>
          </p:cNvPr>
          <p:cNvPicPr>
            <a:picLocks noChangeAspect="1"/>
          </p:cNvPicPr>
          <p:nvPr/>
        </p:nvPicPr>
        <p:blipFill>
          <a:blip r:embed="rId2"/>
          <a:stretch>
            <a:fillRect/>
          </a:stretch>
        </p:blipFill>
        <p:spPr>
          <a:xfrm>
            <a:off x="155284" y="967972"/>
            <a:ext cx="4172532" cy="5772956"/>
          </a:xfrm>
          <a:prstGeom prst="rect">
            <a:avLst/>
          </a:prstGeom>
        </p:spPr>
      </p:pic>
      <p:pic>
        <p:nvPicPr>
          <p:cNvPr id="8" name="Picture 7">
            <a:extLst>
              <a:ext uri="{FF2B5EF4-FFF2-40B4-BE49-F238E27FC236}">
                <a16:creationId xmlns:a16="http://schemas.microsoft.com/office/drawing/2014/main" id="{D9648443-CB68-11CF-EBBC-70F0B065F889}"/>
              </a:ext>
            </a:extLst>
          </p:cNvPr>
          <p:cNvPicPr>
            <a:picLocks noChangeAspect="1"/>
          </p:cNvPicPr>
          <p:nvPr/>
        </p:nvPicPr>
        <p:blipFill>
          <a:blip r:embed="rId3"/>
          <a:stretch>
            <a:fillRect/>
          </a:stretch>
        </p:blipFill>
        <p:spPr>
          <a:xfrm>
            <a:off x="6046571" y="853288"/>
            <a:ext cx="3249829" cy="5919689"/>
          </a:xfrm>
          <a:prstGeom prst="rect">
            <a:avLst/>
          </a:prstGeom>
        </p:spPr>
      </p:pic>
    </p:spTree>
    <p:extLst>
      <p:ext uri="{BB962C8B-B14F-4D97-AF65-F5344CB8AC3E}">
        <p14:creationId xmlns:p14="http://schemas.microsoft.com/office/powerpoint/2010/main" val="410071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Review of homework - Storyboards: </a:t>
            </a:r>
            <a:r>
              <a:rPr lang="en-US" b="1" dirty="0" err="1">
                <a:solidFill>
                  <a:schemeClr val="bg1"/>
                </a:solidFill>
              </a:rPr>
              <a:t>Prarthana</a:t>
            </a:r>
            <a:endParaRPr lang="en-US" b="1" dirty="0">
              <a:solidFill>
                <a:schemeClr val="bg1"/>
              </a:solidFill>
            </a:endParaRP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11</a:t>
            </a:fld>
            <a:endParaRPr lang="en-US" dirty="0"/>
          </a:p>
        </p:txBody>
      </p:sp>
      <p:sp>
        <p:nvSpPr>
          <p:cNvPr id="11" name="Rectangle: Folded Corner 10">
            <a:extLst>
              <a:ext uri="{FF2B5EF4-FFF2-40B4-BE49-F238E27FC236}">
                <a16:creationId xmlns:a16="http://schemas.microsoft.com/office/drawing/2014/main" id="{51375A1D-F3E2-DECC-94A2-AFBF54DEC3E9}"/>
              </a:ext>
            </a:extLst>
          </p:cNvPr>
          <p:cNvSpPr/>
          <p:nvPr/>
        </p:nvSpPr>
        <p:spPr>
          <a:xfrm>
            <a:off x="8558587" y="2070100"/>
            <a:ext cx="2090363" cy="1727200"/>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Plus two more showing start and finish.</a:t>
            </a:r>
            <a:endParaRPr lang="en-US" dirty="0"/>
          </a:p>
        </p:txBody>
      </p:sp>
      <p:pic>
        <p:nvPicPr>
          <p:cNvPr id="5" name="Picture 4">
            <a:extLst>
              <a:ext uri="{FF2B5EF4-FFF2-40B4-BE49-F238E27FC236}">
                <a16:creationId xmlns:a16="http://schemas.microsoft.com/office/drawing/2014/main" id="{00A2E7DC-CF89-2EC0-D1D4-0C9F7F552102}"/>
              </a:ext>
            </a:extLst>
          </p:cNvPr>
          <p:cNvPicPr>
            <a:picLocks noChangeAspect="1"/>
          </p:cNvPicPr>
          <p:nvPr/>
        </p:nvPicPr>
        <p:blipFill>
          <a:blip r:embed="rId2"/>
          <a:stretch>
            <a:fillRect/>
          </a:stretch>
        </p:blipFill>
        <p:spPr>
          <a:xfrm>
            <a:off x="908049" y="883693"/>
            <a:ext cx="6698147" cy="5917156"/>
          </a:xfrm>
          <a:prstGeom prst="rect">
            <a:avLst/>
          </a:prstGeom>
        </p:spPr>
      </p:pic>
    </p:spTree>
    <p:extLst>
      <p:ext uri="{BB962C8B-B14F-4D97-AF65-F5344CB8AC3E}">
        <p14:creationId xmlns:p14="http://schemas.microsoft.com/office/powerpoint/2010/main" val="3387595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Review of homework - Storyboards: Danny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12</a:t>
            </a:fld>
            <a:endParaRPr lang="en-US" dirty="0"/>
          </a:p>
        </p:txBody>
      </p:sp>
      <p:pic>
        <p:nvPicPr>
          <p:cNvPr id="6" name="Picture 5">
            <a:extLst>
              <a:ext uri="{FF2B5EF4-FFF2-40B4-BE49-F238E27FC236}">
                <a16:creationId xmlns:a16="http://schemas.microsoft.com/office/drawing/2014/main" id="{C72C627D-185E-34BC-2360-B83DE06A9AEC}"/>
              </a:ext>
            </a:extLst>
          </p:cNvPr>
          <p:cNvPicPr>
            <a:picLocks noChangeAspect="1"/>
          </p:cNvPicPr>
          <p:nvPr/>
        </p:nvPicPr>
        <p:blipFill>
          <a:blip r:embed="rId2"/>
          <a:stretch>
            <a:fillRect/>
          </a:stretch>
        </p:blipFill>
        <p:spPr>
          <a:xfrm>
            <a:off x="112441" y="833923"/>
            <a:ext cx="5077279" cy="5613699"/>
          </a:xfrm>
          <a:prstGeom prst="rect">
            <a:avLst/>
          </a:prstGeom>
        </p:spPr>
      </p:pic>
      <p:pic>
        <p:nvPicPr>
          <p:cNvPr id="8" name="Picture 7">
            <a:extLst>
              <a:ext uri="{FF2B5EF4-FFF2-40B4-BE49-F238E27FC236}">
                <a16:creationId xmlns:a16="http://schemas.microsoft.com/office/drawing/2014/main" id="{758DB820-012F-3C61-0978-E98AEB8E750C}"/>
              </a:ext>
            </a:extLst>
          </p:cNvPr>
          <p:cNvPicPr>
            <a:picLocks noChangeAspect="1"/>
          </p:cNvPicPr>
          <p:nvPr/>
        </p:nvPicPr>
        <p:blipFill>
          <a:blip r:embed="rId3"/>
          <a:stretch>
            <a:fillRect/>
          </a:stretch>
        </p:blipFill>
        <p:spPr>
          <a:xfrm>
            <a:off x="6789468" y="999828"/>
            <a:ext cx="5052329" cy="5563800"/>
          </a:xfrm>
          <a:prstGeom prst="rect">
            <a:avLst/>
          </a:prstGeom>
        </p:spPr>
      </p:pic>
      <p:sp>
        <p:nvSpPr>
          <p:cNvPr id="11" name="Rectangle: Folded Corner 10">
            <a:extLst>
              <a:ext uri="{FF2B5EF4-FFF2-40B4-BE49-F238E27FC236}">
                <a16:creationId xmlns:a16="http://schemas.microsoft.com/office/drawing/2014/main" id="{51375A1D-F3E2-DECC-94A2-AFBF54DEC3E9}"/>
              </a:ext>
            </a:extLst>
          </p:cNvPr>
          <p:cNvSpPr/>
          <p:nvPr/>
        </p:nvSpPr>
        <p:spPr>
          <a:xfrm>
            <a:off x="5270500" y="5334000"/>
            <a:ext cx="1422765" cy="1416050"/>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Plus start screen</a:t>
            </a:r>
            <a:endParaRPr lang="en-US" dirty="0"/>
          </a:p>
        </p:txBody>
      </p:sp>
    </p:spTree>
    <p:extLst>
      <p:ext uri="{BB962C8B-B14F-4D97-AF65-F5344CB8AC3E}">
        <p14:creationId xmlns:p14="http://schemas.microsoft.com/office/powerpoint/2010/main" val="355095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ded Corner 1"/>
          <p:cNvSpPr/>
          <p:nvPr/>
        </p:nvSpPr>
        <p:spPr>
          <a:xfrm>
            <a:off x="1611924" y="91485"/>
            <a:ext cx="7798776" cy="2530886"/>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This result and analysis shows and then makes conclusions approximating what most of you encountered/found:</a:t>
            </a:r>
          </a:p>
          <a:p>
            <a:pPr marL="285750" indent="-285750">
              <a:buFont typeface="Arial" panose="020B0604020202020204" pitchFamily="34" charset="0"/>
              <a:buChar char="•"/>
            </a:pPr>
            <a:r>
              <a:rPr lang="en-US" dirty="0">
                <a:solidFill>
                  <a:schemeClr val="accent1">
                    <a:lumMod val="50000"/>
                  </a:schemeClr>
                </a:solidFill>
              </a:rPr>
              <a:t>Good step-by-step instructions</a:t>
            </a:r>
          </a:p>
          <a:p>
            <a:pPr marL="285750" indent="-285750">
              <a:buFont typeface="Arial" panose="020B0604020202020204" pitchFamily="34" charset="0"/>
              <a:buChar char="•"/>
            </a:pPr>
            <a:r>
              <a:rPr lang="en-US" dirty="0">
                <a:solidFill>
                  <a:schemeClr val="accent1">
                    <a:lumMod val="50000"/>
                  </a:schemeClr>
                </a:solidFill>
              </a:rPr>
              <a:t>Some creative ideas on how to display information</a:t>
            </a:r>
          </a:p>
          <a:p>
            <a:pPr marL="285750" indent="-285750">
              <a:buFont typeface="Arial" panose="020B0604020202020204" pitchFamily="34" charset="0"/>
              <a:buChar char="•"/>
            </a:pPr>
            <a:endParaRPr lang="en-US" dirty="0">
              <a:solidFill>
                <a:schemeClr val="accent1">
                  <a:lumMod val="50000"/>
                </a:schemeClr>
              </a:solidFill>
            </a:endParaRPr>
          </a:p>
          <a:p>
            <a:pPr marL="285750" indent="-285750">
              <a:buFont typeface="Arial" panose="020B0604020202020204" pitchFamily="34" charset="0"/>
              <a:buChar char="•"/>
            </a:pPr>
            <a:r>
              <a:rPr lang="en-US" dirty="0">
                <a:solidFill>
                  <a:schemeClr val="accent1">
                    <a:lumMod val="50000"/>
                  </a:schemeClr>
                </a:solidFill>
              </a:rPr>
              <a:t>Poor/no ability to visually represent information</a:t>
            </a:r>
          </a:p>
        </p:txBody>
      </p:sp>
      <p:sp>
        <p:nvSpPr>
          <p:cNvPr id="3" name="Folded Corner 1">
            <a:extLst>
              <a:ext uri="{FF2B5EF4-FFF2-40B4-BE49-F238E27FC236}">
                <a16:creationId xmlns:a16="http://schemas.microsoft.com/office/drawing/2014/main" id="{45FA5246-DAE5-3E1C-CEE5-B1BFCECC471F}"/>
              </a:ext>
            </a:extLst>
          </p:cNvPr>
          <p:cNvSpPr/>
          <p:nvPr/>
        </p:nvSpPr>
        <p:spPr>
          <a:xfrm>
            <a:off x="1611924" y="2735030"/>
            <a:ext cx="7798776" cy="1954188"/>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Another weak point (at least with current technology) is that an AI does not yet replace the interaction between a customer and a client. In our homework you started with a written specification; a step the AI could not have generated.</a:t>
            </a:r>
          </a:p>
          <a:p>
            <a:pPr marL="285750" indent="-285750">
              <a:buFont typeface="Arial" panose="020B0604020202020204" pitchFamily="34" charset="0"/>
              <a:buChar char="•"/>
            </a:pPr>
            <a:endParaRPr lang="en-US" dirty="0">
              <a:solidFill>
                <a:schemeClr val="accent1">
                  <a:lumMod val="50000"/>
                </a:schemeClr>
              </a:solidFill>
            </a:endParaRPr>
          </a:p>
        </p:txBody>
      </p:sp>
      <p:sp>
        <p:nvSpPr>
          <p:cNvPr id="4" name="Folded Corner 1">
            <a:extLst>
              <a:ext uri="{FF2B5EF4-FFF2-40B4-BE49-F238E27FC236}">
                <a16:creationId xmlns:a16="http://schemas.microsoft.com/office/drawing/2014/main" id="{1C6B4888-150B-6C1F-785B-4873E6A97FAE}"/>
              </a:ext>
            </a:extLst>
          </p:cNvPr>
          <p:cNvSpPr/>
          <p:nvPr/>
        </p:nvSpPr>
        <p:spPr>
          <a:xfrm>
            <a:off x="1611924" y="4810032"/>
            <a:ext cx="7798776" cy="1954188"/>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Is the AI reasoning (thinking) and generating images?</a:t>
            </a:r>
          </a:p>
          <a:p>
            <a:endParaRPr lang="en-US" dirty="0">
              <a:solidFill>
                <a:schemeClr val="accent1">
                  <a:lumMod val="50000"/>
                </a:schemeClr>
              </a:solidFill>
            </a:endParaRPr>
          </a:p>
          <a:p>
            <a:r>
              <a:rPr lang="en-US" dirty="0">
                <a:solidFill>
                  <a:schemeClr val="accent1">
                    <a:lumMod val="50000"/>
                  </a:schemeClr>
                </a:solidFill>
              </a:rPr>
              <a:t>Or is the AI just parsing your requests and searching for best results?</a:t>
            </a:r>
          </a:p>
          <a:p>
            <a:pPr marL="285750" indent="-285750">
              <a:buFont typeface="Arial" panose="020B0604020202020204" pitchFamily="34" charset="0"/>
              <a:buChar char="•"/>
            </a:pPr>
            <a:endParaRPr lang="en-US" dirty="0">
              <a:solidFill>
                <a:schemeClr val="accent1">
                  <a:lumMod val="50000"/>
                </a:schemeClr>
              </a:solidFill>
            </a:endParaRPr>
          </a:p>
        </p:txBody>
      </p:sp>
    </p:spTree>
    <p:extLst>
      <p:ext uri="{BB962C8B-B14F-4D97-AF65-F5344CB8AC3E}">
        <p14:creationId xmlns:p14="http://schemas.microsoft.com/office/powerpoint/2010/main" val="3103693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4733" y="26457"/>
            <a:ext cx="11751734" cy="1391282"/>
          </a:xfrm>
        </p:spPr>
        <p:txBody>
          <a:bodyPr>
            <a:normAutofit/>
          </a:bodyPr>
          <a:lstStyle/>
          <a:p>
            <a:pPr eaLnBrk="1" hangingPunct="1"/>
            <a:r>
              <a:rPr lang="en-US" altLang="en-US" sz="3600" dirty="0"/>
              <a:t>Any questions from the reading?</a:t>
            </a:r>
          </a:p>
        </p:txBody>
      </p:sp>
    </p:spTree>
    <p:extLst>
      <p:ext uri="{BB962C8B-B14F-4D97-AF65-F5344CB8AC3E}">
        <p14:creationId xmlns:p14="http://schemas.microsoft.com/office/powerpoint/2010/main" val="391902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w="38100">
            <a:solidFill>
              <a:srgbClr val="FF0000"/>
            </a:solidFill>
          </a:ln>
        </p:spPr>
        <p:txBody>
          <a:bodyPr/>
          <a:lstStyle/>
          <a:p>
            <a:r>
              <a:rPr lang="en-US" b="1" dirty="0">
                <a:solidFill>
                  <a:schemeClr val="bg1"/>
                </a:solidFill>
              </a:rPr>
              <a:t>Introduction to class project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15</a:t>
            </a:fld>
            <a:endParaRPr lang="en-US"/>
          </a:p>
        </p:txBody>
      </p:sp>
      <p:sp>
        <p:nvSpPr>
          <p:cNvPr id="4" name="TextBox 3"/>
          <p:cNvSpPr txBox="1"/>
          <p:nvPr/>
        </p:nvSpPr>
        <p:spPr>
          <a:xfrm>
            <a:off x="541867" y="1185333"/>
            <a:ext cx="11150600" cy="2862322"/>
          </a:xfrm>
          <a:prstGeom prst="rect">
            <a:avLst/>
          </a:prstGeom>
          <a:noFill/>
        </p:spPr>
        <p:txBody>
          <a:bodyPr wrap="square" rtlCol="0">
            <a:spAutoFit/>
          </a:bodyPr>
          <a:lstStyle/>
          <a:p>
            <a:r>
              <a:rPr lang="en-US" dirty="0"/>
              <a:t>We will design and implement (parts of) a Sudoku puzzle creation and playing system. </a:t>
            </a:r>
          </a:p>
          <a:p>
            <a:endParaRPr lang="en-US" dirty="0"/>
          </a:p>
          <a:p>
            <a:r>
              <a:rPr lang="en-US" dirty="0"/>
              <a:t>The teaching goal of the project is to use it as an illustrative example of how go through a full product cycle from design through maintenance.</a:t>
            </a:r>
          </a:p>
          <a:p>
            <a:endParaRPr lang="en-US" dirty="0"/>
          </a:p>
          <a:p>
            <a:r>
              <a:rPr lang="en-US" dirty="0"/>
              <a:t>We will not actually build the full system; however, we will complete selected aspects. It should prove interesting to see how far we can get! </a:t>
            </a:r>
          </a:p>
          <a:p>
            <a:pPr marL="285750" indent="-285750">
              <a:buFont typeface="Arial" panose="020B0604020202020204" pitchFamily="34" charset="0"/>
              <a:buChar char="•"/>
            </a:pPr>
            <a:r>
              <a:rPr lang="en-US" dirty="0"/>
              <a:t>The project will involve team efforts and individual efforts.</a:t>
            </a:r>
          </a:p>
          <a:p>
            <a:pPr marL="285750" indent="-285750">
              <a:buFont typeface="Arial" panose="020B0604020202020204" pitchFamily="34" charset="0"/>
              <a:buChar char="•"/>
            </a:pPr>
            <a:r>
              <a:rPr lang="en-US" dirty="0"/>
              <a:t>You will be given some class time to work synchronously with your assigned team, but you will also need to do some work outside of class time, either asynchronously and/or synchronously.</a:t>
            </a:r>
          </a:p>
        </p:txBody>
      </p:sp>
    </p:spTree>
    <p:extLst>
      <p:ext uri="{BB962C8B-B14F-4D97-AF65-F5344CB8AC3E}">
        <p14:creationId xmlns:p14="http://schemas.microsoft.com/office/powerpoint/2010/main" val="3892834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5894" y="931178"/>
            <a:ext cx="7315200" cy="5570756"/>
          </a:xfrm>
          <a:prstGeom prst="rect">
            <a:avLst/>
          </a:prstGeom>
          <a:noFill/>
        </p:spPr>
        <p:txBody>
          <a:bodyPr wrap="square" rtlCol="0">
            <a:spAutoFit/>
          </a:bodyPr>
          <a:lstStyle/>
          <a:p>
            <a:r>
              <a:rPr lang="en-US" dirty="0"/>
              <a:t>Create a system that facilitates the following:</a:t>
            </a:r>
          </a:p>
          <a:p>
            <a:endParaRPr lang="en-US" dirty="0"/>
          </a:p>
          <a:p>
            <a:pPr marL="285750" indent="-285750">
              <a:buFont typeface="Arial" panose="020B0604020202020204" pitchFamily="34" charset="0"/>
              <a:buChar char="•"/>
            </a:pPr>
            <a:r>
              <a:rPr lang="en-US" dirty="0"/>
              <a:t>An app for users to solve Sudoku puzzles on. Features of which may include:</a:t>
            </a:r>
          </a:p>
          <a:p>
            <a:pPr marL="742950" lvl="1" indent="-285750">
              <a:buFont typeface="Arial" panose="020B0604020202020204" pitchFamily="34" charset="0"/>
              <a:buChar char="•"/>
            </a:pPr>
            <a:r>
              <a:rPr lang="en-US" dirty="0"/>
              <a:t>2-dimensional puzzles of various sizes:</a:t>
            </a:r>
          </a:p>
          <a:p>
            <a:pPr marL="1200150" lvl="2" indent="-285750">
              <a:buFont typeface="Arial" panose="020B0604020202020204" pitchFamily="34" charset="0"/>
              <a:buChar char="•"/>
            </a:pPr>
            <a:r>
              <a:rPr lang="en-US" dirty="0"/>
              <a:t>9x9</a:t>
            </a:r>
          </a:p>
          <a:p>
            <a:pPr marL="1200150" lvl="2" indent="-285750">
              <a:buFont typeface="Arial" panose="020B0604020202020204" pitchFamily="34" charset="0"/>
              <a:buChar char="•"/>
            </a:pPr>
            <a:r>
              <a:rPr lang="en-US" dirty="0"/>
              <a:t>4x4</a:t>
            </a:r>
          </a:p>
          <a:p>
            <a:pPr marL="1200150" lvl="2" indent="-285750">
              <a:buFont typeface="Arial" panose="020B0604020202020204" pitchFamily="34" charset="0"/>
              <a:buChar char="•"/>
            </a:pPr>
            <a:r>
              <a:rPr lang="en-US" dirty="0"/>
              <a:t>16x16</a:t>
            </a:r>
          </a:p>
          <a:p>
            <a:pPr marL="742950" lvl="1" indent="-285750">
              <a:buFont typeface="Arial" panose="020B0604020202020204" pitchFamily="34" charset="0"/>
              <a:buChar char="•"/>
            </a:pPr>
            <a:r>
              <a:rPr lang="en-US" sz="1000" strike="sngStrike" dirty="0"/>
              <a:t>Puzzles can be selected from a library or generated on demand</a:t>
            </a:r>
          </a:p>
          <a:p>
            <a:pPr marL="742950" lvl="1" indent="-285750">
              <a:buFont typeface="Arial" panose="020B0604020202020204" pitchFamily="34" charset="0"/>
              <a:buChar char="•"/>
            </a:pPr>
            <a:r>
              <a:rPr lang="en-US" dirty="0"/>
              <a:t>Puzzles can be selected from a library of already generated puzzles</a:t>
            </a:r>
          </a:p>
          <a:p>
            <a:pPr marL="742950" lvl="1" indent="-285750">
              <a:buFont typeface="Arial" panose="020B0604020202020204" pitchFamily="34" charset="0"/>
              <a:buChar char="•"/>
            </a:pPr>
            <a:r>
              <a:rPr lang="en-US" dirty="0"/>
              <a:t>Selectable difficulty levels</a:t>
            </a:r>
          </a:p>
          <a:p>
            <a:pPr marL="742950" lvl="1" indent="-285750">
              <a:buFont typeface="Arial" panose="020B0604020202020204" pitchFamily="34" charset="0"/>
              <a:buChar char="•"/>
            </a:pPr>
            <a:r>
              <a:rPr lang="en-US" dirty="0"/>
              <a:t>Ability to make notations</a:t>
            </a:r>
          </a:p>
          <a:p>
            <a:pPr marL="742950" lvl="1" indent="-285750">
              <a:buFont typeface="Arial" panose="020B0604020202020204" pitchFamily="34" charset="0"/>
              <a:buChar char="•"/>
            </a:pPr>
            <a:r>
              <a:rPr lang="en-US" dirty="0"/>
              <a:t>Check solution as far as completed</a:t>
            </a:r>
          </a:p>
          <a:p>
            <a:pPr marL="742950" lvl="1" indent="-285750">
              <a:buFont typeface="Arial" panose="020B0604020202020204" pitchFamily="34" charset="0"/>
              <a:buChar char="•"/>
            </a:pPr>
            <a:r>
              <a:rPr lang="en-US" dirty="0"/>
              <a:t>Undo last move</a:t>
            </a:r>
          </a:p>
          <a:p>
            <a:pPr marL="742950" lvl="1" indent="-285750">
              <a:buFont typeface="Arial" panose="020B0604020202020204" pitchFamily="34" charset="0"/>
              <a:buChar char="•"/>
            </a:pPr>
            <a:r>
              <a:rPr lang="en-US" dirty="0"/>
              <a:t>Undo until all mistakes gone</a:t>
            </a:r>
          </a:p>
          <a:p>
            <a:pPr marL="742950" lvl="1" indent="-285750">
              <a:buFont typeface="Arial" panose="020B0604020202020204" pitchFamily="34" charset="0"/>
              <a:buChar char="•"/>
            </a:pPr>
            <a:r>
              <a:rPr lang="en-US" dirty="0"/>
              <a:t>Get a random or specific hint</a:t>
            </a:r>
          </a:p>
          <a:p>
            <a:pPr marL="742950" lvl="1" indent="-285750">
              <a:buFont typeface="Arial" panose="020B0604020202020204" pitchFamily="34" charset="0"/>
              <a:buChar char="•"/>
            </a:pPr>
            <a:r>
              <a:rPr lang="en-US" dirty="0"/>
              <a:t>Timing solution</a:t>
            </a:r>
          </a:p>
          <a:p>
            <a:pPr marL="742950" lvl="1" indent="-285750">
              <a:buFont typeface="Arial" panose="020B0604020202020204" pitchFamily="34" charset="0"/>
              <a:buChar char="•"/>
            </a:pPr>
            <a:r>
              <a:rPr lang="en-US" sz="1000" strike="sngStrike" dirty="0">
                <a:solidFill>
                  <a:srgbClr val="C00000"/>
                </a:solidFill>
              </a:rPr>
              <a:t>Multi-grid puzzles</a:t>
            </a:r>
          </a:p>
          <a:p>
            <a:pPr marL="285750" indent="-285750">
              <a:buFont typeface="Arial" panose="020B0604020202020204" pitchFamily="34" charset="0"/>
              <a:buChar char="•"/>
            </a:pPr>
            <a:r>
              <a:rPr lang="en-US" sz="1000" strike="sngStrike" dirty="0"/>
              <a:t>An app for users to create Sudoku puzzles on. Features of which will include:</a:t>
            </a:r>
          </a:p>
          <a:p>
            <a:pPr marL="742950" lvl="1" indent="-285750">
              <a:buFont typeface="Arial" panose="020B0604020202020204" pitchFamily="34" charset="0"/>
              <a:buChar char="•"/>
            </a:pPr>
            <a:r>
              <a:rPr lang="en-US" sz="1000" strike="sngStrike" dirty="0"/>
              <a:t>Creating grids of various sizes or selecting existing multi-grid layouts</a:t>
            </a:r>
          </a:p>
          <a:p>
            <a:pPr marL="742950" lvl="1" indent="-285750">
              <a:buFont typeface="Arial" panose="020B0604020202020204" pitchFamily="34" charset="0"/>
              <a:buChar char="•"/>
            </a:pPr>
            <a:r>
              <a:rPr lang="en-US" sz="1000" strike="sngStrike" dirty="0"/>
              <a:t>Computer generated puzzles of specified difficulty</a:t>
            </a:r>
          </a:p>
          <a:p>
            <a:pPr marL="742950" lvl="1" indent="-285750">
              <a:buFont typeface="Arial" panose="020B0604020202020204" pitchFamily="34" charset="0"/>
              <a:buChar char="•"/>
            </a:pPr>
            <a:r>
              <a:rPr lang="en-US" sz="1000" strike="sngStrike" dirty="0">
                <a:solidFill>
                  <a:srgbClr val="C00000"/>
                </a:solidFill>
              </a:rPr>
              <a:t>Use / define alternative representation to numeric entries</a:t>
            </a:r>
            <a:endParaRPr lang="en-US" strike="sngStrike" dirty="0">
              <a:solidFill>
                <a:srgbClr val="C00000"/>
              </a:solidFill>
            </a:endParaRPr>
          </a:p>
        </p:txBody>
      </p:sp>
      <p:grpSp>
        <p:nvGrpSpPr>
          <p:cNvPr id="5" name="Group 4">
            <a:extLst>
              <a:ext uri="{FF2B5EF4-FFF2-40B4-BE49-F238E27FC236}">
                <a16:creationId xmlns:a16="http://schemas.microsoft.com/office/drawing/2014/main" id="{AB245997-EB14-85DA-D3A7-BF49E8AAACEB}"/>
              </a:ext>
            </a:extLst>
          </p:cNvPr>
          <p:cNvGrpSpPr/>
          <p:nvPr/>
        </p:nvGrpSpPr>
        <p:grpSpPr>
          <a:xfrm>
            <a:off x="2365246" y="2687960"/>
            <a:ext cx="7883692" cy="369332"/>
            <a:chOff x="419216" y="5378406"/>
            <a:chExt cx="7883692" cy="369332"/>
          </a:xfrm>
        </p:grpSpPr>
        <p:sp>
          <p:nvSpPr>
            <p:cNvPr id="2" name="Right Brace 1"/>
            <p:cNvSpPr/>
            <p:nvPr/>
          </p:nvSpPr>
          <p:spPr>
            <a:xfrm>
              <a:off x="419216" y="5416773"/>
              <a:ext cx="195729" cy="292598"/>
            </a:xfrm>
            <a:prstGeom prst="rightBrace">
              <a:avLst>
                <a:gd name="adj1" fmla="val 2875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3" name="TextBox 2"/>
            <p:cNvSpPr txBox="1"/>
            <p:nvPr/>
          </p:nvSpPr>
          <p:spPr>
            <a:xfrm>
              <a:off x="615175" y="5378406"/>
              <a:ext cx="7687733" cy="369332"/>
            </a:xfrm>
            <a:prstGeom prst="rect">
              <a:avLst/>
            </a:prstGeom>
            <a:noFill/>
          </p:spPr>
          <p:txBody>
            <a:bodyPr wrap="square" rtlCol="0">
              <a:spAutoFit/>
            </a:bodyPr>
            <a:lstStyle/>
            <a:p>
              <a:r>
                <a:rPr lang="en-US" dirty="0">
                  <a:solidFill>
                    <a:srgbClr val="C00000"/>
                  </a:solidFill>
                </a:rPr>
                <a:t>Does not need to be implemented, but must be considered in all design phases</a:t>
              </a:r>
            </a:p>
          </p:txBody>
        </p:sp>
      </p:grpSp>
      <p:sp>
        <p:nvSpPr>
          <p:cNvPr id="8"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en-US" sz="4400" b="1" dirty="0">
                <a:solidFill>
                  <a:schemeClr val="bg1"/>
                </a:solidFill>
              </a:rPr>
              <a:t>Introduction to class project</a:t>
            </a:r>
          </a:p>
        </p:txBody>
      </p:sp>
    </p:spTree>
    <p:extLst>
      <p:ext uri="{BB962C8B-B14F-4D97-AF65-F5344CB8AC3E}">
        <p14:creationId xmlns:p14="http://schemas.microsoft.com/office/powerpoint/2010/main" val="3629282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tx1">
              <a:lumMod val="95000"/>
              <a:lumOff val="5000"/>
              <a:alpha val="87059"/>
            </a:schemeClr>
          </a:solidFill>
        </p:spPr>
        <p:txBody>
          <a:bodyPr wrap="square" rtlCol="0">
            <a:spAutoFit/>
          </a:bodyPr>
          <a:lstStyle/>
          <a:p>
            <a:r>
              <a:rPr lang="en-US" sz="2800" b="1" dirty="0">
                <a:solidFill>
                  <a:schemeClr val="bg1"/>
                </a:solidFill>
              </a:rPr>
              <a:t>Sudoku Puzzle Playing/Designing App</a:t>
            </a:r>
            <a:endParaRPr lang="en-US" sz="2000" dirty="0">
              <a:solidFill>
                <a:schemeClr val="bg1"/>
              </a:solidFill>
            </a:endParaRPr>
          </a:p>
        </p:txBody>
      </p:sp>
      <p:sp>
        <p:nvSpPr>
          <p:cNvPr id="4" name="TextBox 3"/>
          <p:cNvSpPr txBox="1"/>
          <p:nvPr/>
        </p:nvSpPr>
        <p:spPr>
          <a:xfrm>
            <a:off x="729843" y="989901"/>
            <a:ext cx="4269996" cy="369332"/>
          </a:xfrm>
          <a:prstGeom prst="rect">
            <a:avLst/>
          </a:prstGeom>
          <a:noFill/>
        </p:spPr>
        <p:txBody>
          <a:bodyPr wrap="square" rtlCol="0">
            <a:spAutoFit/>
          </a:bodyPr>
          <a:lstStyle/>
          <a:p>
            <a:r>
              <a:rPr lang="en-US" dirty="0"/>
              <a:t>Example of a 2 grid, multi-grid puzzle</a:t>
            </a:r>
          </a:p>
        </p:txBody>
      </p:sp>
      <p:grpSp>
        <p:nvGrpSpPr>
          <p:cNvPr id="6" name="Group 5"/>
          <p:cNvGrpSpPr/>
          <p:nvPr/>
        </p:nvGrpSpPr>
        <p:grpSpPr>
          <a:xfrm>
            <a:off x="474124" y="1660157"/>
            <a:ext cx="3910789" cy="3918522"/>
            <a:chOff x="4073001" y="1391710"/>
            <a:chExt cx="4818586" cy="4828114"/>
          </a:xfrm>
        </p:grpSpPr>
        <p:pic>
          <p:nvPicPr>
            <p:cNvPr id="2" name="Picture 1"/>
            <p:cNvPicPr>
              <a:picLocks noChangeAspect="1"/>
            </p:cNvPicPr>
            <p:nvPr/>
          </p:nvPicPr>
          <p:blipFill>
            <a:blip r:embed="rId2"/>
            <a:stretch>
              <a:fillRect/>
            </a:stretch>
          </p:blipFill>
          <p:spPr>
            <a:xfrm>
              <a:off x="4941116" y="2276083"/>
              <a:ext cx="3950471" cy="3943741"/>
            </a:xfrm>
            <a:prstGeom prst="rect">
              <a:avLst/>
            </a:prstGeom>
          </p:spPr>
        </p:pic>
        <p:pic>
          <p:nvPicPr>
            <p:cNvPr id="3" name="Picture 2"/>
            <p:cNvPicPr>
              <a:picLocks noChangeAspect="1"/>
            </p:cNvPicPr>
            <p:nvPr/>
          </p:nvPicPr>
          <p:blipFill>
            <a:blip r:embed="rId3"/>
            <a:stretch>
              <a:fillRect/>
            </a:stretch>
          </p:blipFill>
          <p:spPr>
            <a:xfrm>
              <a:off x="4073001" y="1391710"/>
              <a:ext cx="1783432" cy="1803622"/>
            </a:xfrm>
            <a:prstGeom prst="rect">
              <a:avLst/>
            </a:prstGeom>
          </p:spPr>
        </p:pic>
      </p:grpSp>
    </p:spTree>
    <p:extLst>
      <p:ext uri="{BB962C8B-B14F-4D97-AF65-F5344CB8AC3E}">
        <p14:creationId xmlns:p14="http://schemas.microsoft.com/office/powerpoint/2010/main" val="3013556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E8D0EB9-3D9D-12CD-A9A8-7E2406D48EB6}"/>
              </a:ext>
            </a:extLst>
          </p:cNvPr>
          <p:cNvPicPr>
            <a:picLocks noChangeAspect="1"/>
          </p:cNvPicPr>
          <p:nvPr/>
        </p:nvPicPr>
        <p:blipFill>
          <a:blip r:embed="rId2"/>
          <a:stretch>
            <a:fillRect/>
          </a:stretch>
        </p:blipFill>
        <p:spPr>
          <a:xfrm>
            <a:off x="699458" y="2749140"/>
            <a:ext cx="4922520" cy="3025140"/>
          </a:xfrm>
          <a:prstGeom prst="rect">
            <a:avLst/>
          </a:prstGeom>
        </p:spPr>
      </p:pic>
      <p:pic>
        <p:nvPicPr>
          <p:cNvPr id="23" name="Picture 22">
            <a:extLst>
              <a:ext uri="{FF2B5EF4-FFF2-40B4-BE49-F238E27FC236}">
                <a16:creationId xmlns:a16="http://schemas.microsoft.com/office/drawing/2014/main" id="{A1F22C00-8C22-860F-0DD1-C2065AAA4F9A}"/>
              </a:ext>
            </a:extLst>
          </p:cNvPr>
          <p:cNvPicPr>
            <a:picLocks noChangeAspect="1"/>
          </p:cNvPicPr>
          <p:nvPr/>
        </p:nvPicPr>
        <p:blipFill>
          <a:blip r:embed="rId2"/>
          <a:stretch>
            <a:fillRect/>
          </a:stretch>
        </p:blipFill>
        <p:spPr>
          <a:xfrm>
            <a:off x="448066" y="2499756"/>
            <a:ext cx="4922520" cy="3025140"/>
          </a:xfrm>
          <a:prstGeom prst="rect">
            <a:avLst/>
          </a:prstGeom>
        </p:spPr>
      </p:pic>
      <p:sp>
        <p:nvSpPr>
          <p:cNvPr id="7" name="Cloud 6">
            <a:extLst>
              <a:ext uri="{FF2B5EF4-FFF2-40B4-BE49-F238E27FC236}">
                <a16:creationId xmlns:a16="http://schemas.microsoft.com/office/drawing/2014/main" id="{869F2576-2A35-E373-7124-75A0882FE4A4}"/>
              </a:ext>
            </a:extLst>
          </p:cNvPr>
          <p:cNvSpPr/>
          <p:nvPr/>
        </p:nvSpPr>
        <p:spPr>
          <a:xfrm>
            <a:off x="3390406" y="1151905"/>
            <a:ext cx="5509981" cy="5064651"/>
          </a:xfrm>
          <a:prstGeom prst="cloud">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Internet</a:t>
            </a:r>
          </a:p>
        </p:txBody>
      </p:sp>
      <p:sp>
        <p:nvSpPr>
          <p:cNvPr id="5" name="Rectangle: Rounded Corners 4">
            <a:extLst>
              <a:ext uri="{FF2B5EF4-FFF2-40B4-BE49-F238E27FC236}">
                <a16:creationId xmlns:a16="http://schemas.microsoft.com/office/drawing/2014/main" id="{1BE97151-56E1-8B21-2DAA-3DC6D13D5816}"/>
              </a:ext>
            </a:extLst>
          </p:cNvPr>
          <p:cNvSpPr/>
          <p:nvPr/>
        </p:nvSpPr>
        <p:spPr>
          <a:xfrm>
            <a:off x="7036131" y="2277093"/>
            <a:ext cx="4894613" cy="29999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Server</a:t>
            </a:r>
          </a:p>
        </p:txBody>
      </p:sp>
      <p:sp>
        <p:nvSpPr>
          <p:cNvPr id="6" name="TextBox 5">
            <a:extLst>
              <a:ext uri="{FF2B5EF4-FFF2-40B4-BE49-F238E27FC236}">
                <a16:creationId xmlns:a16="http://schemas.microsoft.com/office/drawing/2014/main" id="{6DF78F30-3C12-2051-A9F5-48D8ECFECDA2}"/>
              </a:ext>
            </a:extLst>
          </p:cNvPr>
          <p:cNvSpPr txBox="1"/>
          <p:nvPr/>
        </p:nvSpPr>
        <p:spPr>
          <a:xfrm>
            <a:off x="2550225" y="396626"/>
            <a:ext cx="4397829" cy="369332"/>
          </a:xfrm>
          <a:prstGeom prst="rect">
            <a:avLst/>
          </a:prstGeom>
          <a:noFill/>
        </p:spPr>
        <p:txBody>
          <a:bodyPr wrap="square" rtlCol="0">
            <a:spAutoFit/>
          </a:bodyPr>
          <a:lstStyle/>
          <a:p>
            <a:pPr algn="ctr"/>
            <a:r>
              <a:rPr lang="en-US" b="1" dirty="0">
                <a:solidFill>
                  <a:srgbClr val="FF0000"/>
                </a:solidFill>
                <a:latin typeface="Algerian" panose="04020705040A02060702" pitchFamily="82" charset="0"/>
              </a:rPr>
              <a:t>Sudoku – reference Architecture</a:t>
            </a:r>
          </a:p>
        </p:txBody>
      </p:sp>
      <p:sp>
        <p:nvSpPr>
          <p:cNvPr id="11" name="Flowchart: Magnetic Disk 10">
            <a:extLst>
              <a:ext uri="{FF2B5EF4-FFF2-40B4-BE49-F238E27FC236}">
                <a16:creationId xmlns:a16="http://schemas.microsoft.com/office/drawing/2014/main" id="{36C603E8-7BB7-8009-517E-E05F4F8B2CD8}"/>
              </a:ext>
            </a:extLst>
          </p:cNvPr>
          <p:cNvSpPr/>
          <p:nvPr/>
        </p:nvSpPr>
        <p:spPr>
          <a:xfrm>
            <a:off x="9986699" y="904341"/>
            <a:ext cx="1359724" cy="1715985"/>
          </a:xfrm>
          <a:prstGeom prst="flowChartMagneticDisk">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sp>
        <p:nvSpPr>
          <p:cNvPr id="12" name="Arrow: Right 11">
            <a:extLst>
              <a:ext uri="{FF2B5EF4-FFF2-40B4-BE49-F238E27FC236}">
                <a16:creationId xmlns:a16="http://schemas.microsoft.com/office/drawing/2014/main" id="{F4A6AC42-EF81-CF5C-847B-5FE22F671EBE}"/>
              </a:ext>
            </a:extLst>
          </p:cNvPr>
          <p:cNvSpPr/>
          <p:nvPr/>
        </p:nvSpPr>
        <p:spPr>
          <a:xfrm>
            <a:off x="5155869" y="2719449"/>
            <a:ext cx="1880262" cy="142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4969661-8902-3121-B782-23B2906AD0CE}"/>
              </a:ext>
            </a:extLst>
          </p:cNvPr>
          <p:cNvSpPr/>
          <p:nvPr/>
        </p:nvSpPr>
        <p:spPr>
          <a:xfrm rot="10800000">
            <a:off x="5147866" y="4635337"/>
            <a:ext cx="1880262" cy="142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3E0849B-FF53-367A-8891-57EEF27242F3}"/>
              </a:ext>
            </a:extLst>
          </p:cNvPr>
          <p:cNvSpPr txBox="1"/>
          <p:nvPr/>
        </p:nvSpPr>
        <p:spPr>
          <a:xfrm>
            <a:off x="5296395" y="2790701"/>
            <a:ext cx="1573480" cy="738664"/>
          </a:xfrm>
          <a:prstGeom prst="rect">
            <a:avLst/>
          </a:prstGeom>
          <a:noFill/>
        </p:spPr>
        <p:txBody>
          <a:bodyPr wrap="square" rtlCol="0">
            <a:spAutoFit/>
          </a:bodyPr>
          <a:lstStyle/>
          <a:p>
            <a:r>
              <a:rPr lang="en-US" sz="1400" dirty="0"/>
              <a:t>http request</a:t>
            </a:r>
          </a:p>
          <a:p>
            <a:pPr marL="285750" indent="-285750">
              <a:buFont typeface="Arial" panose="020B0604020202020204" pitchFamily="34" charset="0"/>
              <a:buChar char="•"/>
            </a:pPr>
            <a:r>
              <a:rPr lang="en-US" sz="1400" dirty="0"/>
              <a:t>URL</a:t>
            </a:r>
          </a:p>
          <a:p>
            <a:pPr marL="285750" indent="-285750">
              <a:buFont typeface="Arial" panose="020B0604020202020204" pitchFamily="34" charset="0"/>
              <a:buChar char="•"/>
            </a:pPr>
            <a:r>
              <a:rPr lang="en-US" sz="1400" dirty="0"/>
              <a:t>JSON</a:t>
            </a:r>
          </a:p>
        </p:txBody>
      </p:sp>
      <p:sp>
        <p:nvSpPr>
          <p:cNvPr id="15" name="TextBox 14">
            <a:extLst>
              <a:ext uri="{FF2B5EF4-FFF2-40B4-BE49-F238E27FC236}">
                <a16:creationId xmlns:a16="http://schemas.microsoft.com/office/drawing/2014/main" id="{5F6FD3E3-2B39-CBEA-BF54-0BD274B407FF}"/>
              </a:ext>
            </a:extLst>
          </p:cNvPr>
          <p:cNvSpPr txBox="1"/>
          <p:nvPr/>
        </p:nvSpPr>
        <p:spPr>
          <a:xfrm>
            <a:off x="5319113" y="4716485"/>
            <a:ext cx="1573480" cy="523220"/>
          </a:xfrm>
          <a:prstGeom prst="rect">
            <a:avLst/>
          </a:prstGeom>
          <a:noFill/>
        </p:spPr>
        <p:txBody>
          <a:bodyPr wrap="square" rtlCol="0">
            <a:spAutoFit/>
          </a:bodyPr>
          <a:lstStyle/>
          <a:p>
            <a:r>
              <a:rPr lang="en-US" sz="1400" dirty="0"/>
              <a:t>http response</a:t>
            </a:r>
          </a:p>
          <a:p>
            <a:pPr marL="285750" indent="-285750">
              <a:buFont typeface="Arial" panose="020B0604020202020204" pitchFamily="34" charset="0"/>
              <a:buChar char="•"/>
            </a:pPr>
            <a:r>
              <a:rPr lang="en-US" sz="1400" dirty="0"/>
              <a:t>JSON</a:t>
            </a:r>
          </a:p>
        </p:txBody>
      </p:sp>
      <p:sp>
        <p:nvSpPr>
          <p:cNvPr id="18" name="Rectangle: Rounded Corners 17">
            <a:extLst>
              <a:ext uri="{FF2B5EF4-FFF2-40B4-BE49-F238E27FC236}">
                <a16:creationId xmlns:a16="http://schemas.microsoft.com/office/drawing/2014/main" id="{634BA125-AB50-E205-D3BB-3B78C706021D}"/>
              </a:ext>
            </a:extLst>
          </p:cNvPr>
          <p:cNvSpPr/>
          <p:nvPr/>
        </p:nvSpPr>
        <p:spPr>
          <a:xfrm>
            <a:off x="261256" y="2274124"/>
            <a:ext cx="4894613" cy="2999923"/>
          </a:xfrm>
          <a:prstGeom prst="roundRect">
            <a:avLst>
              <a:gd name="adj" fmla="val 1231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Browser</a:t>
            </a:r>
          </a:p>
        </p:txBody>
      </p:sp>
      <p:sp>
        <p:nvSpPr>
          <p:cNvPr id="20" name="Rectangle: Rounded Corners 19">
            <a:extLst>
              <a:ext uri="{FF2B5EF4-FFF2-40B4-BE49-F238E27FC236}">
                <a16:creationId xmlns:a16="http://schemas.microsoft.com/office/drawing/2014/main" id="{A5C9E0F3-A44E-D832-9C42-B57C12811DA0}"/>
              </a:ext>
            </a:extLst>
          </p:cNvPr>
          <p:cNvSpPr/>
          <p:nvPr/>
        </p:nvSpPr>
        <p:spPr>
          <a:xfrm>
            <a:off x="247668" y="2268186"/>
            <a:ext cx="761736" cy="3005861"/>
          </a:xfrm>
          <a:prstGeom prst="roundRect">
            <a:avLst>
              <a:gd name="adj" fmla="val 16691"/>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Graphical User Interface</a:t>
            </a:r>
          </a:p>
          <a:p>
            <a:pPr algn="ctr"/>
            <a:r>
              <a:rPr lang="en-US" dirty="0"/>
              <a:t>(view)</a:t>
            </a:r>
          </a:p>
        </p:txBody>
      </p:sp>
      <p:sp>
        <p:nvSpPr>
          <p:cNvPr id="21" name="Rectangle: Rounded Corners 20">
            <a:extLst>
              <a:ext uri="{FF2B5EF4-FFF2-40B4-BE49-F238E27FC236}">
                <a16:creationId xmlns:a16="http://schemas.microsoft.com/office/drawing/2014/main" id="{9770C917-7F8F-6577-7C56-CD3EB3679BB7}"/>
              </a:ext>
            </a:extLst>
          </p:cNvPr>
          <p:cNvSpPr/>
          <p:nvPr/>
        </p:nvSpPr>
        <p:spPr>
          <a:xfrm>
            <a:off x="4661065" y="2268186"/>
            <a:ext cx="494804" cy="3008830"/>
          </a:xfrm>
          <a:prstGeom prst="roundRect">
            <a:avLst>
              <a:gd name="adj" fmla="val 31707"/>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URL encoder</a:t>
            </a:r>
          </a:p>
        </p:txBody>
      </p:sp>
      <p:sp>
        <p:nvSpPr>
          <p:cNvPr id="22" name="TextBox 21">
            <a:extLst>
              <a:ext uri="{FF2B5EF4-FFF2-40B4-BE49-F238E27FC236}">
                <a16:creationId xmlns:a16="http://schemas.microsoft.com/office/drawing/2014/main" id="{D7292684-15E0-7CD0-0F35-B1BF58C86590}"/>
              </a:ext>
            </a:extLst>
          </p:cNvPr>
          <p:cNvSpPr txBox="1"/>
          <p:nvPr/>
        </p:nvSpPr>
        <p:spPr>
          <a:xfrm>
            <a:off x="2192623" y="2861953"/>
            <a:ext cx="157348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HTML</a:t>
            </a:r>
          </a:p>
          <a:p>
            <a:pPr marL="285750" indent="-285750">
              <a:buFont typeface="Arial" panose="020B0604020202020204" pitchFamily="34" charset="0"/>
              <a:buChar char="•"/>
            </a:pPr>
            <a:r>
              <a:rPr lang="en-US" sz="1400" dirty="0"/>
              <a:t>CSS</a:t>
            </a:r>
          </a:p>
          <a:p>
            <a:pPr marL="285750" indent="-285750">
              <a:buFont typeface="Arial" panose="020B0604020202020204" pitchFamily="34" charset="0"/>
              <a:buChar char="•"/>
            </a:pPr>
            <a:r>
              <a:rPr lang="en-US" sz="1400" dirty="0"/>
              <a:t>JavaScript</a:t>
            </a:r>
          </a:p>
        </p:txBody>
      </p:sp>
      <p:sp>
        <p:nvSpPr>
          <p:cNvPr id="24" name="Rectangle: Rounded Corners 23">
            <a:extLst>
              <a:ext uri="{FF2B5EF4-FFF2-40B4-BE49-F238E27FC236}">
                <a16:creationId xmlns:a16="http://schemas.microsoft.com/office/drawing/2014/main" id="{B53FFEAD-5E00-225B-3A75-B8E3C60B2CD9}"/>
              </a:ext>
            </a:extLst>
          </p:cNvPr>
          <p:cNvSpPr/>
          <p:nvPr/>
        </p:nvSpPr>
        <p:spPr>
          <a:xfrm>
            <a:off x="7037122" y="2268185"/>
            <a:ext cx="557148" cy="3005861"/>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URL parser</a:t>
            </a:r>
          </a:p>
        </p:txBody>
      </p:sp>
      <p:sp>
        <p:nvSpPr>
          <p:cNvPr id="25" name="Rectangle: Rounded Corners 24">
            <a:extLst>
              <a:ext uri="{FF2B5EF4-FFF2-40B4-BE49-F238E27FC236}">
                <a16:creationId xmlns:a16="http://schemas.microsoft.com/office/drawing/2014/main" id="{09F1C696-3F2F-C267-6D9C-93C662A19B07}"/>
              </a:ext>
            </a:extLst>
          </p:cNvPr>
          <p:cNvSpPr/>
          <p:nvPr/>
        </p:nvSpPr>
        <p:spPr>
          <a:xfrm>
            <a:off x="7672530" y="2282041"/>
            <a:ext cx="557148" cy="3005861"/>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JSON encoder/decoder</a:t>
            </a:r>
          </a:p>
        </p:txBody>
      </p:sp>
      <p:sp>
        <p:nvSpPr>
          <p:cNvPr id="26" name="Rectangle: Rounded Corners 25">
            <a:extLst>
              <a:ext uri="{FF2B5EF4-FFF2-40B4-BE49-F238E27FC236}">
                <a16:creationId xmlns:a16="http://schemas.microsoft.com/office/drawing/2014/main" id="{FFFC7499-69EF-1116-036B-2FB1E657066F}"/>
              </a:ext>
            </a:extLst>
          </p:cNvPr>
          <p:cNvSpPr/>
          <p:nvPr/>
        </p:nvSpPr>
        <p:spPr>
          <a:xfrm rot="5400000">
            <a:off x="9444358" y="2345664"/>
            <a:ext cx="853605" cy="1872758"/>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Sudoku engine</a:t>
            </a:r>
          </a:p>
          <a:p>
            <a:pPr algn="ctr"/>
            <a:r>
              <a:rPr lang="en-US" dirty="0"/>
              <a:t>(controller)</a:t>
            </a:r>
          </a:p>
        </p:txBody>
      </p:sp>
      <p:sp>
        <p:nvSpPr>
          <p:cNvPr id="27" name="Rectangle: Rounded Corners 26">
            <a:extLst>
              <a:ext uri="{FF2B5EF4-FFF2-40B4-BE49-F238E27FC236}">
                <a16:creationId xmlns:a16="http://schemas.microsoft.com/office/drawing/2014/main" id="{014AF126-6945-990E-A249-CDCC3EA366AB}"/>
              </a:ext>
            </a:extLst>
          </p:cNvPr>
          <p:cNvSpPr/>
          <p:nvPr/>
        </p:nvSpPr>
        <p:spPr>
          <a:xfrm rot="5400000">
            <a:off x="9627931" y="3254572"/>
            <a:ext cx="853605" cy="2239903"/>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Sudoku </a:t>
            </a:r>
            <a:r>
              <a:rPr lang="en-US" dirty="0" err="1"/>
              <a:t>representaton</a:t>
            </a:r>
            <a:endParaRPr lang="en-US" dirty="0"/>
          </a:p>
          <a:p>
            <a:pPr algn="ctr"/>
            <a:r>
              <a:rPr lang="en-US" dirty="0"/>
              <a:t>(model)</a:t>
            </a:r>
          </a:p>
        </p:txBody>
      </p:sp>
      <p:sp>
        <p:nvSpPr>
          <p:cNvPr id="28" name="TextBox 27">
            <a:extLst>
              <a:ext uri="{FF2B5EF4-FFF2-40B4-BE49-F238E27FC236}">
                <a16:creationId xmlns:a16="http://schemas.microsoft.com/office/drawing/2014/main" id="{5C8434C2-E7CB-96E7-A3DC-98E2CF0635DB}"/>
              </a:ext>
            </a:extLst>
          </p:cNvPr>
          <p:cNvSpPr txBox="1"/>
          <p:nvPr/>
        </p:nvSpPr>
        <p:spPr>
          <a:xfrm>
            <a:off x="10877391" y="2790701"/>
            <a:ext cx="1053353"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Django</a:t>
            </a:r>
          </a:p>
          <a:p>
            <a:pPr marL="285750" indent="-285750">
              <a:buFont typeface="Arial" panose="020B0604020202020204" pitchFamily="34" charset="0"/>
              <a:buChar char="•"/>
            </a:pPr>
            <a:r>
              <a:rPr lang="en-US" sz="1400" dirty="0"/>
              <a:t>SQLite</a:t>
            </a:r>
          </a:p>
          <a:p>
            <a:pPr marL="285750" indent="-285750">
              <a:buFont typeface="Arial" panose="020B0604020202020204" pitchFamily="34" charset="0"/>
              <a:buChar char="•"/>
            </a:pPr>
            <a:r>
              <a:rPr lang="en-US" sz="1400" dirty="0"/>
              <a:t>Python</a:t>
            </a:r>
          </a:p>
        </p:txBody>
      </p:sp>
      <p:sp>
        <p:nvSpPr>
          <p:cNvPr id="29" name="Rectangle: Rounded Corners 28">
            <a:extLst>
              <a:ext uri="{FF2B5EF4-FFF2-40B4-BE49-F238E27FC236}">
                <a16:creationId xmlns:a16="http://schemas.microsoft.com/office/drawing/2014/main" id="{F2F94800-4CCC-9CF7-3516-E3EBC505BFE4}"/>
              </a:ext>
            </a:extLst>
          </p:cNvPr>
          <p:cNvSpPr/>
          <p:nvPr/>
        </p:nvSpPr>
        <p:spPr>
          <a:xfrm>
            <a:off x="3841748" y="2265216"/>
            <a:ext cx="747548" cy="3008830"/>
          </a:xfrm>
          <a:prstGeom prst="roundRect">
            <a:avLst>
              <a:gd name="adj" fmla="val 31707"/>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JSON encoder/decoder</a:t>
            </a:r>
          </a:p>
        </p:txBody>
      </p:sp>
      <p:sp>
        <p:nvSpPr>
          <p:cNvPr id="31" name="Rectangle: Rounded Corners 30">
            <a:extLst>
              <a:ext uri="{FF2B5EF4-FFF2-40B4-BE49-F238E27FC236}">
                <a16:creationId xmlns:a16="http://schemas.microsoft.com/office/drawing/2014/main" id="{C677D752-45E4-68EB-0E1B-B74FBBF39FEA}"/>
              </a:ext>
            </a:extLst>
          </p:cNvPr>
          <p:cNvSpPr/>
          <p:nvPr/>
        </p:nvSpPr>
        <p:spPr>
          <a:xfrm>
            <a:off x="8306746" y="2262757"/>
            <a:ext cx="557148" cy="3005861"/>
          </a:xfrm>
          <a:prstGeom prst="roundRect">
            <a:avLst>
              <a:gd name="adj" fmla="val 16691"/>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dirty="0"/>
              <a:t>State save/load</a:t>
            </a:r>
          </a:p>
        </p:txBody>
      </p:sp>
    </p:spTree>
    <p:extLst>
      <p:ext uri="{BB962C8B-B14F-4D97-AF65-F5344CB8AC3E}">
        <p14:creationId xmlns:p14="http://schemas.microsoft.com/office/powerpoint/2010/main" val="716601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30821E-14AE-1B1A-9529-7BB18653317F}"/>
              </a:ext>
            </a:extLst>
          </p:cNvPr>
          <p:cNvPicPr>
            <a:picLocks noChangeAspect="1"/>
          </p:cNvPicPr>
          <p:nvPr/>
        </p:nvPicPr>
        <p:blipFill>
          <a:blip r:embed="rId2"/>
          <a:stretch>
            <a:fillRect/>
          </a:stretch>
        </p:blipFill>
        <p:spPr>
          <a:xfrm>
            <a:off x="205154" y="113831"/>
            <a:ext cx="6135566" cy="3077776"/>
          </a:xfrm>
          <a:prstGeom prst="rect">
            <a:avLst/>
          </a:prstGeom>
        </p:spPr>
      </p:pic>
      <p:sp>
        <p:nvSpPr>
          <p:cNvPr id="8" name="TextBox 7">
            <a:extLst>
              <a:ext uri="{FF2B5EF4-FFF2-40B4-BE49-F238E27FC236}">
                <a16:creationId xmlns:a16="http://schemas.microsoft.com/office/drawing/2014/main" id="{899EE687-80F0-CD12-55A1-CED1CA6ED736}"/>
              </a:ext>
            </a:extLst>
          </p:cNvPr>
          <p:cNvSpPr txBox="1"/>
          <p:nvPr/>
        </p:nvSpPr>
        <p:spPr>
          <a:xfrm>
            <a:off x="205154" y="3429000"/>
            <a:ext cx="10503877" cy="3139321"/>
          </a:xfrm>
          <a:prstGeom prst="rect">
            <a:avLst/>
          </a:prstGeom>
          <a:solidFill>
            <a:schemeClr val="accent5">
              <a:lumMod val="20000"/>
              <a:lumOff val="80000"/>
            </a:schemeClr>
          </a:solidFill>
        </p:spPr>
        <p:txBody>
          <a:bodyPr wrap="square" rtlCol="0">
            <a:spAutoFit/>
          </a:bodyPr>
          <a:lstStyle/>
          <a:p>
            <a:r>
              <a:rPr lang="en-US" dirty="0">
                <a:solidFill>
                  <a:srgbClr val="262626"/>
                </a:solidFill>
                <a:latin typeface="Arial" panose="020B0604020202020204" pitchFamily="34" charset="0"/>
              </a:rPr>
              <a:t>Static server: Upon receiving a request for specific static (already created) content via a URL, that content is returned and displayed in the form of: HTML, CSS, JavaScript, PDF, JPEG, etc.</a:t>
            </a:r>
          </a:p>
          <a:p>
            <a:pPr marL="742950" lvl="1" indent="-285750">
              <a:buFont typeface="Arial" panose="020B0604020202020204" pitchFamily="34" charset="0"/>
              <a:buChar char="•"/>
            </a:pPr>
            <a:r>
              <a:rPr lang="en-US" dirty="0">
                <a:solidFill>
                  <a:srgbClr val="262626"/>
                </a:solidFill>
                <a:latin typeface="Arial" panose="020B0604020202020204" pitchFamily="34" charset="0"/>
              </a:rPr>
              <a:t>Documents</a:t>
            </a:r>
          </a:p>
          <a:p>
            <a:pPr marL="742950" lvl="1" indent="-285750">
              <a:buFont typeface="Arial" panose="020B0604020202020204" pitchFamily="34" charset="0"/>
              <a:buChar char="•"/>
            </a:pPr>
            <a:r>
              <a:rPr lang="en-US" dirty="0">
                <a:solidFill>
                  <a:srgbClr val="262626"/>
                </a:solidFill>
                <a:latin typeface="Arial" panose="020B0604020202020204" pitchFamily="34" charset="0"/>
              </a:rPr>
              <a:t>Maps</a:t>
            </a:r>
          </a:p>
          <a:p>
            <a:pPr marL="742950" lvl="1" indent="-285750">
              <a:buFont typeface="Arial" panose="020B0604020202020204" pitchFamily="34" charset="0"/>
              <a:buChar char="•"/>
            </a:pPr>
            <a:r>
              <a:rPr lang="en-US" dirty="0">
                <a:solidFill>
                  <a:srgbClr val="262626"/>
                </a:solidFill>
                <a:latin typeface="Arial" panose="020B0604020202020204" pitchFamily="34" charset="0"/>
              </a:rPr>
              <a:t>Images</a:t>
            </a:r>
          </a:p>
          <a:p>
            <a:endParaRPr lang="en-US" dirty="0"/>
          </a:p>
          <a:p>
            <a:r>
              <a:rPr lang="en-US" b="0" i="0" dirty="0">
                <a:solidFill>
                  <a:srgbClr val="262626"/>
                </a:solidFill>
                <a:effectLst/>
                <a:highlight>
                  <a:srgbClr val="FFFF00"/>
                </a:highlight>
                <a:latin typeface="Arial" panose="020B0604020202020204" pitchFamily="34" charset="0"/>
              </a:rPr>
              <a:t>Dynamic server</a:t>
            </a:r>
            <a:r>
              <a:rPr lang="en-US" dirty="0">
                <a:solidFill>
                  <a:srgbClr val="262626"/>
                </a:solidFill>
                <a:latin typeface="Arial" panose="020B0604020202020204" pitchFamily="34" charset="0"/>
              </a:rPr>
              <a:t>: Upon receiving a request for specific dynamic (created upon request) content via a URL, that content is returned and displayed in the form of: HTML, CSS, JavaScript, PHP, etc.</a:t>
            </a:r>
          </a:p>
          <a:p>
            <a:pPr marL="742950" lvl="1" indent="-285750">
              <a:buFont typeface="Arial" panose="020B0604020202020204" pitchFamily="34" charset="0"/>
              <a:buChar char="•"/>
            </a:pPr>
            <a:r>
              <a:rPr lang="en-US" dirty="0">
                <a:solidFill>
                  <a:srgbClr val="262626"/>
                </a:solidFill>
                <a:latin typeface="Arial" panose="020B0604020202020204" pitchFamily="34" charset="0"/>
              </a:rPr>
              <a:t>Filled in forms</a:t>
            </a:r>
          </a:p>
          <a:p>
            <a:pPr marL="742950" lvl="1" indent="-285750">
              <a:buFont typeface="Arial" panose="020B0604020202020204" pitchFamily="34" charset="0"/>
              <a:buChar char="•"/>
            </a:pPr>
            <a:r>
              <a:rPr lang="en-US" dirty="0">
                <a:solidFill>
                  <a:srgbClr val="262626"/>
                </a:solidFill>
                <a:latin typeface="Arial" panose="020B0604020202020204" pitchFamily="34" charset="0"/>
              </a:rPr>
              <a:t>Directions</a:t>
            </a:r>
          </a:p>
          <a:p>
            <a:pPr marL="742950" lvl="1" indent="-285750">
              <a:buFont typeface="Arial" panose="020B0604020202020204" pitchFamily="34" charset="0"/>
              <a:buChar char="•"/>
            </a:pPr>
            <a:r>
              <a:rPr lang="en-US" dirty="0">
                <a:solidFill>
                  <a:srgbClr val="262626"/>
                </a:solidFill>
                <a:latin typeface="Arial" panose="020B0604020202020204" pitchFamily="34" charset="0"/>
              </a:rPr>
              <a:t>Train schedule for a specific time and to/from stations</a:t>
            </a:r>
          </a:p>
        </p:txBody>
      </p:sp>
      <p:sp>
        <p:nvSpPr>
          <p:cNvPr id="10" name="TextBox 9">
            <a:extLst>
              <a:ext uri="{FF2B5EF4-FFF2-40B4-BE49-F238E27FC236}">
                <a16:creationId xmlns:a16="http://schemas.microsoft.com/office/drawing/2014/main" id="{6F1C41AA-B186-A46E-7991-2D7D95E7EA08}"/>
              </a:ext>
            </a:extLst>
          </p:cNvPr>
          <p:cNvSpPr txBox="1"/>
          <p:nvPr/>
        </p:nvSpPr>
        <p:spPr>
          <a:xfrm>
            <a:off x="6553200" y="220276"/>
            <a:ext cx="5433646" cy="3139321"/>
          </a:xfrm>
          <a:prstGeom prst="rect">
            <a:avLst/>
          </a:prstGeom>
          <a:solidFill>
            <a:schemeClr val="accent2">
              <a:lumMod val="40000"/>
              <a:lumOff val="60000"/>
            </a:schemeClr>
          </a:solidFill>
        </p:spPr>
        <p:txBody>
          <a:bodyPr wrap="square" rtlCol="0">
            <a:spAutoFit/>
          </a:bodyPr>
          <a:lstStyle/>
          <a:p>
            <a:r>
              <a:rPr lang="en-US" b="0" i="0" dirty="0">
                <a:solidFill>
                  <a:srgbClr val="262626"/>
                </a:solidFill>
                <a:effectLst/>
                <a:latin typeface="Arial" panose="020B0604020202020204" pitchFamily="34" charset="0"/>
              </a:rPr>
              <a:t>Web app:</a:t>
            </a:r>
          </a:p>
          <a:p>
            <a:pPr marL="285750" indent="-285750">
              <a:buFont typeface="Arial" panose="020B0604020202020204" pitchFamily="34" charset="0"/>
              <a:buChar char="•"/>
            </a:pPr>
            <a:r>
              <a:rPr lang="en-US" dirty="0">
                <a:solidFill>
                  <a:srgbClr val="262626"/>
                </a:solidFill>
                <a:latin typeface="Arial" panose="020B0604020202020204" pitchFamily="34" charset="0"/>
              </a:rPr>
              <a:t>Runs independent of a browser</a:t>
            </a:r>
          </a:p>
          <a:p>
            <a:pPr marL="285750" indent="-285750">
              <a:buFont typeface="Arial" panose="020B0604020202020204" pitchFamily="34" charset="0"/>
              <a:buChar char="•"/>
            </a:pPr>
            <a:r>
              <a:rPr lang="en-US" b="0" i="0" dirty="0">
                <a:solidFill>
                  <a:srgbClr val="262626"/>
                </a:solidFill>
                <a:effectLst/>
                <a:latin typeface="Arial" panose="020B0604020202020204" pitchFamily="34" charset="0"/>
              </a:rPr>
              <a:t>Written in any language:</a:t>
            </a:r>
          </a:p>
          <a:p>
            <a:pPr marL="742950" lvl="1" indent="-285750">
              <a:buFont typeface="Arial" panose="020B0604020202020204" pitchFamily="34" charset="0"/>
              <a:buChar char="•"/>
            </a:pPr>
            <a:r>
              <a:rPr lang="en-US" dirty="0">
                <a:solidFill>
                  <a:srgbClr val="262626"/>
                </a:solidFill>
                <a:latin typeface="Arial" panose="020B0604020202020204" pitchFamily="34" charset="0"/>
              </a:rPr>
              <a:t>Swift, Java, C#, Rust, Python, …</a:t>
            </a:r>
          </a:p>
          <a:p>
            <a:pPr marL="285750" indent="-285750">
              <a:buFont typeface="Arial" panose="020B0604020202020204" pitchFamily="34" charset="0"/>
              <a:buChar char="•"/>
            </a:pPr>
            <a:r>
              <a:rPr lang="en-US" dirty="0">
                <a:solidFill>
                  <a:srgbClr val="262626"/>
                </a:solidFill>
                <a:latin typeface="Arial" panose="020B0604020202020204" pitchFamily="34" charset="0"/>
              </a:rPr>
              <a:t>Can get content from a server via URLs / APIs</a:t>
            </a:r>
          </a:p>
          <a:p>
            <a:endParaRPr lang="en-US" b="0" i="0" dirty="0">
              <a:solidFill>
                <a:srgbClr val="262626"/>
              </a:solidFill>
              <a:effectLst/>
              <a:latin typeface="Arial" panose="020B0604020202020204" pitchFamily="34" charset="0"/>
            </a:endParaRPr>
          </a:p>
          <a:p>
            <a:r>
              <a:rPr lang="en-US" b="0" i="0" dirty="0">
                <a:solidFill>
                  <a:srgbClr val="262626"/>
                </a:solidFill>
                <a:effectLst/>
                <a:latin typeface="Arial" panose="020B0604020202020204" pitchFamily="34" charset="0"/>
              </a:rPr>
              <a:t>Browser app:</a:t>
            </a:r>
          </a:p>
          <a:p>
            <a:pPr marL="285750" indent="-285750">
              <a:buFont typeface="Arial" panose="020B0604020202020204" pitchFamily="34" charset="0"/>
              <a:buChar char="•"/>
            </a:pPr>
            <a:r>
              <a:rPr lang="en-US" dirty="0">
                <a:solidFill>
                  <a:srgbClr val="262626"/>
                </a:solidFill>
                <a:latin typeface="Arial" panose="020B0604020202020204" pitchFamily="34" charset="0"/>
              </a:rPr>
              <a:t>Runs in a browser</a:t>
            </a:r>
          </a:p>
          <a:p>
            <a:pPr marL="285750" indent="-285750">
              <a:buFont typeface="Arial" panose="020B0604020202020204" pitchFamily="34" charset="0"/>
              <a:buChar char="•"/>
            </a:pPr>
            <a:r>
              <a:rPr lang="en-US" b="0" i="0" dirty="0">
                <a:solidFill>
                  <a:srgbClr val="262626"/>
                </a:solidFill>
                <a:effectLst/>
                <a:latin typeface="Arial" panose="020B0604020202020204" pitchFamily="34" charset="0"/>
              </a:rPr>
              <a:t>Written in languages supported by browsers:</a:t>
            </a:r>
          </a:p>
          <a:p>
            <a:pPr marL="742950" lvl="1" indent="-285750">
              <a:buFont typeface="Arial" panose="020B0604020202020204" pitchFamily="34" charset="0"/>
              <a:buChar char="•"/>
            </a:pPr>
            <a:r>
              <a:rPr lang="en-US" dirty="0">
                <a:solidFill>
                  <a:srgbClr val="262626"/>
                </a:solidFill>
                <a:latin typeface="Arial" panose="020B0604020202020204" pitchFamily="34" charset="0"/>
              </a:rPr>
              <a:t>HTML, CSS, JavaScript, …</a:t>
            </a:r>
          </a:p>
          <a:p>
            <a:pPr marL="285750" indent="-285750">
              <a:buFont typeface="Arial" panose="020B0604020202020204" pitchFamily="34" charset="0"/>
              <a:buChar char="•"/>
            </a:pPr>
            <a:r>
              <a:rPr lang="en-US" dirty="0">
                <a:solidFill>
                  <a:srgbClr val="262626"/>
                </a:solidFill>
                <a:latin typeface="Arial" panose="020B0604020202020204" pitchFamily="34" charset="0"/>
              </a:rPr>
              <a:t>Can get content from a server via URLs / APIs</a:t>
            </a:r>
            <a:endParaRPr lang="en-US" dirty="0"/>
          </a:p>
        </p:txBody>
      </p:sp>
    </p:spTree>
    <p:extLst>
      <p:ext uri="{BB962C8B-B14F-4D97-AF65-F5344CB8AC3E}">
        <p14:creationId xmlns:p14="http://schemas.microsoft.com/office/powerpoint/2010/main" val="3000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w="38100">
            <a:solidFill>
              <a:srgbClr val="FF0000"/>
            </a:solidFill>
          </a:ln>
        </p:spPr>
        <p:txBody>
          <a:bodyPr/>
          <a:lstStyle/>
          <a:p>
            <a:r>
              <a:rPr lang="en-US" b="1" dirty="0">
                <a:solidFill>
                  <a:schemeClr val="bg1"/>
                </a:solidFill>
              </a:rPr>
              <a:t>Outline for today’s class</a:t>
            </a:r>
          </a:p>
        </p:txBody>
      </p:sp>
      <p:sp>
        <p:nvSpPr>
          <p:cNvPr id="12" name="TextBox 11"/>
          <p:cNvSpPr txBox="1"/>
          <p:nvPr/>
        </p:nvSpPr>
        <p:spPr>
          <a:xfrm>
            <a:off x="377190" y="834022"/>
            <a:ext cx="6252210" cy="5509200"/>
          </a:xfrm>
          <a:prstGeom prst="rect">
            <a:avLst/>
          </a:prstGeom>
          <a:noFill/>
        </p:spPr>
        <p:txBody>
          <a:bodyPr wrap="square" rtlCol="0">
            <a:spAutoFit/>
          </a:bodyPr>
          <a:lstStyle/>
          <a:p>
            <a:pPr lvl="1"/>
            <a:endParaRPr lang="en-US" sz="1600" dirty="0"/>
          </a:p>
          <a:p>
            <a:pPr marL="285750" indent="-285750">
              <a:buFont typeface="Wingdings" panose="05000000000000000000" pitchFamily="2" charset="2"/>
              <a:buChar char="§"/>
            </a:pPr>
            <a:r>
              <a:rPr lang="en-US" sz="1600" dirty="0"/>
              <a:t>Administrative items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Review of homework</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endParaRPr lang="en-US" sz="1600" dirty="0"/>
          </a:p>
          <a:p>
            <a:pPr marL="285750" indent="-285750">
              <a:buFont typeface="Arial" panose="020B0604020202020204" pitchFamily="34" charset="0"/>
              <a:buChar char="•"/>
            </a:pPr>
            <a:r>
              <a:rPr lang="en-US" sz="1600" dirty="0">
                <a:solidFill>
                  <a:srgbClr val="C00000"/>
                </a:solidFill>
              </a:rPr>
              <a:t>Introduction to the class project</a:t>
            </a:r>
          </a:p>
          <a:p>
            <a:endParaRPr lang="en-US" sz="1600" dirty="0"/>
          </a:p>
          <a:p>
            <a:endParaRPr lang="en-US" sz="1600" dirty="0"/>
          </a:p>
          <a:p>
            <a:pPr marL="285750" indent="-285750">
              <a:buFont typeface="Wingdings" panose="05000000000000000000" pitchFamily="2" charset="2"/>
              <a:buChar char="§"/>
            </a:pPr>
            <a:r>
              <a:rPr lang="en-US" sz="1600" dirty="0">
                <a:solidFill>
                  <a:srgbClr val="C00000"/>
                </a:solidFill>
              </a:rPr>
              <a:t>Intro to UML …</a:t>
            </a:r>
          </a:p>
          <a:p>
            <a:pPr marL="742950" lvl="1" indent="-285750">
              <a:buFont typeface="Wingdings" panose="05000000000000000000" pitchFamily="2" charset="2"/>
              <a:buChar char="§"/>
            </a:pPr>
            <a:r>
              <a:rPr lang="en-US" sz="1600" dirty="0"/>
              <a:t>User case diagrams, use case scenarios</a:t>
            </a:r>
          </a:p>
          <a:p>
            <a:endParaRPr lang="en-US" sz="1600" dirty="0"/>
          </a:p>
          <a:p>
            <a:pPr marL="285750" indent="-285750">
              <a:buFont typeface="Wingdings" panose="05000000000000000000" pitchFamily="2" charset="2"/>
              <a:buChar char="§"/>
            </a:pPr>
            <a:r>
              <a:rPr lang="en-US" sz="1600" dirty="0">
                <a:solidFill>
                  <a:srgbClr val="C00000"/>
                </a:solidFill>
              </a:rPr>
              <a:t>Process models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Homework assignment</a:t>
            </a:r>
          </a:p>
          <a:p>
            <a:pPr marL="742950" lvl="1" indent="-285750">
              <a:buFont typeface="Wingdings" panose="05000000000000000000" pitchFamily="2" charset="2"/>
              <a:buChar char="§"/>
            </a:pPr>
            <a:r>
              <a:rPr lang="en-US" sz="1600" dirty="0"/>
              <a:t>Reading</a:t>
            </a:r>
          </a:p>
          <a:p>
            <a:pPr marL="742950" lvl="1" indent="-285750">
              <a:buFont typeface="Wingdings" panose="05000000000000000000" pitchFamily="2" charset="2"/>
              <a:buChar char="§"/>
            </a:pPr>
            <a:r>
              <a:rPr lang="en-US" sz="1600" dirty="0"/>
              <a:t>Use case diagrams, use case scenarios</a:t>
            </a:r>
          </a:p>
          <a:p>
            <a:pPr marL="742950" lvl="1" indent="-285750">
              <a:buFont typeface="Wingdings" panose="05000000000000000000" pitchFamily="2" charset="2"/>
              <a:buChar char="§"/>
            </a:pPr>
            <a:endParaRPr lang="en-US" sz="1600" dirty="0">
              <a:solidFill>
                <a:srgbClr val="C00000"/>
              </a:solidFill>
            </a:endParaRPr>
          </a:p>
          <a:p>
            <a:pPr marL="285750" indent="-285750">
              <a:buFont typeface="Wingdings" panose="05000000000000000000" pitchFamily="2" charset="2"/>
              <a:buChar char="§"/>
            </a:pPr>
            <a:r>
              <a:rPr lang="en-US" sz="1600" dirty="0"/>
              <a:t>Project time</a:t>
            </a:r>
          </a:p>
          <a:p>
            <a:pPr marL="742950" lvl="1" indent="-285750">
              <a:buFont typeface="Wingdings" panose="05000000000000000000" pitchFamily="2" charset="2"/>
              <a:buChar char="§"/>
            </a:pPr>
            <a:endParaRPr lang="en-US" sz="1600" dirty="0"/>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a:t>
            </a:fld>
            <a:endParaRPr lang="en-US" dirty="0"/>
          </a:p>
        </p:txBody>
      </p:sp>
    </p:spTree>
    <p:extLst>
      <p:ext uri="{BB962C8B-B14F-4D97-AF65-F5344CB8AC3E}">
        <p14:creationId xmlns:p14="http://schemas.microsoft.com/office/powerpoint/2010/main" val="3546567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52703-1E81-5BAF-3929-FBCF494773A8}"/>
              </a:ext>
            </a:extLst>
          </p:cNvPr>
          <p:cNvSpPr txBox="1"/>
          <p:nvPr/>
        </p:nvSpPr>
        <p:spPr>
          <a:xfrm>
            <a:off x="1371600" y="1178169"/>
            <a:ext cx="7831015" cy="707886"/>
          </a:xfrm>
          <a:prstGeom prst="rect">
            <a:avLst/>
          </a:prstGeom>
          <a:solidFill>
            <a:schemeClr val="accent1">
              <a:lumMod val="40000"/>
              <a:lumOff val="60000"/>
            </a:schemeClr>
          </a:solidFill>
        </p:spPr>
        <p:txBody>
          <a:bodyPr wrap="square" rtlCol="0">
            <a:spAutoFit/>
          </a:bodyPr>
          <a:lstStyle/>
          <a:p>
            <a:pPr algn="ctr"/>
            <a:r>
              <a:rPr lang="en-US" sz="4000" dirty="0"/>
              <a:t>Optional storyboard for class project</a:t>
            </a:r>
          </a:p>
        </p:txBody>
      </p:sp>
      <p:sp>
        <p:nvSpPr>
          <p:cNvPr id="2" name="Rectangle: Folded Corner 1">
            <a:extLst>
              <a:ext uri="{FF2B5EF4-FFF2-40B4-BE49-F238E27FC236}">
                <a16:creationId xmlns:a16="http://schemas.microsoft.com/office/drawing/2014/main" id="{5023D2BE-8D33-C580-0B9A-50EC3917B100}"/>
              </a:ext>
            </a:extLst>
          </p:cNvPr>
          <p:cNvSpPr/>
          <p:nvPr/>
        </p:nvSpPr>
        <p:spPr>
          <a:xfrm>
            <a:off x="2386387" y="3283437"/>
            <a:ext cx="2842105" cy="2331915"/>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Note use of:</a:t>
            </a:r>
          </a:p>
          <a:p>
            <a:pPr marL="285750" indent="-285750">
              <a:buFont typeface="Arial" panose="020B0604020202020204" pitchFamily="34" charset="0"/>
              <a:buChar char="•"/>
            </a:pPr>
            <a:r>
              <a:rPr lang="en-US" dirty="0">
                <a:solidFill>
                  <a:srgbClr val="262626"/>
                </a:solidFill>
                <a:latin typeface="Arial" panose="020B0604020202020204" pitchFamily="34" charset="0"/>
              </a:rPr>
              <a:t>Labelling</a:t>
            </a:r>
          </a:p>
          <a:p>
            <a:pPr marL="285750" indent="-285750">
              <a:buFont typeface="Arial" panose="020B0604020202020204" pitchFamily="34" charset="0"/>
              <a:buChar char="•"/>
            </a:pPr>
            <a:r>
              <a:rPr lang="en-US" dirty="0">
                <a:solidFill>
                  <a:srgbClr val="262626"/>
                </a:solidFill>
                <a:latin typeface="Arial" panose="020B0604020202020204" pitchFamily="34" charset="0"/>
              </a:rPr>
              <a:t>Annotations</a:t>
            </a:r>
          </a:p>
          <a:p>
            <a:pPr marL="285750" indent="-285750">
              <a:buFont typeface="Arial" panose="020B0604020202020204" pitchFamily="34" charset="0"/>
              <a:buChar char="•"/>
            </a:pPr>
            <a:r>
              <a:rPr lang="en-US" dirty="0">
                <a:solidFill>
                  <a:srgbClr val="262626"/>
                </a:solidFill>
                <a:latin typeface="Arial" panose="020B0604020202020204" pitchFamily="34" charset="0"/>
              </a:rPr>
              <a:t>Captions</a:t>
            </a:r>
          </a:p>
          <a:p>
            <a:r>
              <a:rPr lang="en-US" dirty="0">
                <a:solidFill>
                  <a:srgbClr val="262626"/>
                </a:solidFill>
                <a:latin typeface="Arial" panose="020B0604020202020204" pitchFamily="34" charset="0"/>
              </a:rPr>
              <a:t>so storyboards can be used standalone by customer</a:t>
            </a:r>
            <a:endParaRPr lang="en-US" dirty="0"/>
          </a:p>
        </p:txBody>
      </p:sp>
      <p:sp>
        <p:nvSpPr>
          <p:cNvPr id="4" name="Rectangle: Folded Corner 3">
            <a:extLst>
              <a:ext uri="{FF2B5EF4-FFF2-40B4-BE49-F238E27FC236}">
                <a16:creationId xmlns:a16="http://schemas.microsoft.com/office/drawing/2014/main" id="{DC2A5EE0-80E7-EBA0-97B2-B6064579977A}"/>
              </a:ext>
            </a:extLst>
          </p:cNvPr>
          <p:cNvSpPr/>
          <p:nvPr/>
        </p:nvSpPr>
        <p:spPr>
          <a:xfrm>
            <a:off x="6571525" y="2640031"/>
            <a:ext cx="2842105" cy="2331915"/>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Available on Blackboard in content folder “Design elements,” as “Storyboards.pptx”</a:t>
            </a:r>
            <a:endParaRPr lang="en-US" dirty="0"/>
          </a:p>
        </p:txBody>
      </p:sp>
    </p:spTree>
    <p:extLst>
      <p:ext uri="{BB962C8B-B14F-4D97-AF65-F5344CB8AC3E}">
        <p14:creationId xmlns:p14="http://schemas.microsoft.com/office/powerpoint/2010/main" val="411140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F08D80-9A50-25BD-ED66-6EEAD8DCF170}"/>
              </a:ext>
            </a:extLst>
          </p:cNvPr>
          <p:cNvPicPr>
            <a:picLocks noChangeAspect="1"/>
          </p:cNvPicPr>
          <p:nvPr/>
        </p:nvPicPr>
        <p:blipFill rotWithShape="1">
          <a:blip r:embed="rId2"/>
          <a:srcRect t="9932" r="74671" b="13845"/>
          <a:stretch/>
        </p:blipFill>
        <p:spPr>
          <a:xfrm>
            <a:off x="269786" y="1562477"/>
            <a:ext cx="2783158" cy="5227395"/>
          </a:xfrm>
          <a:prstGeom prst="rect">
            <a:avLst/>
          </a:prstGeom>
          <a:ln>
            <a:solidFill>
              <a:schemeClr val="accent1"/>
            </a:solidFill>
          </a:ln>
        </p:spPr>
      </p:pic>
      <p:sp>
        <p:nvSpPr>
          <p:cNvPr id="8" name="TextBox 7">
            <a:extLst>
              <a:ext uri="{FF2B5EF4-FFF2-40B4-BE49-F238E27FC236}">
                <a16:creationId xmlns:a16="http://schemas.microsoft.com/office/drawing/2014/main" id="{8B06AC5C-AF98-D478-3B23-62799FE9A450}"/>
              </a:ext>
            </a:extLst>
          </p:cNvPr>
          <p:cNvSpPr txBox="1"/>
          <p:nvPr/>
        </p:nvSpPr>
        <p:spPr>
          <a:xfrm>
            <a:off x="269786" y="74463"/>
            <a:ext cx="2783158" cy="1384995"/>
          </a:xfrm>
          <a:prstGeom prst="rect">
            <a:avLst/>
          </a:prstGeom>
          <a:solidFill>
            <a:schemeClr val="tx1">
              <a:lumMod val="75000"/>
              <a:lumOff val="25000"/>
            </a:schemeClr>
          </a:solidFill>
        </p:spPr>
        <p:txBody>
          <a:bodyPr wrap="square" rtlCol="0">
            <a:spAutoFit/>
          </a:bodyPr>
          <a:lstStyle/>
          <a:p>
            <a:r>
              <a:rPr lang="en-US" sz="1400" dirty="0">
                <a:solidFill>
                  <a:schemeClr val="bg1"/>
                </a:solidFill>
              </a:rPr>
              <a:t>Home screen – appears when puzzle is instantiated:</a:t>
            </a:r>
          </a:p>
          <a:p>
            <a:pPr marL="285750" indent="-285750">
              <a:buFont typeface="Arial" panose="020B0604020202020204" pitchFamily="34" charset="0"/>
              <a:buChar char="•"/>
            </a:pPr>
            <a:r>
              <a:rPr lang="en-US" sz="1400" dirty="0">
                <a:solidFill>
                  <a:schemeClr val="bg1"/>
                </a:solidFill>
              </a:rPr>
              <a:t>A (random) 9x9 puzzle will be provided</a:t>
            </a:r>
          </a:p>
          <a:p>
            <a:pPr marL="285750" indent="-285750">
              <a:buFont typeface="Arial" panose="020B0604020202020204" pitchFamily="34" charset="0"/>
              <a:buChar char="•"/>
            </a:pPr>
            <a:r>
              <a:rPr lang="en-US" sz="1400" dirty="0">
                <a:solidFill>
                  <a:schemeClr val="bg1"/>
                </a:solidFill>
              </a:rPr>
              <a:t>The timer will be running</a:t>
            </a:r>
          </a:p>
          <a:p>
            <a:pPr marL="285750" indent="-285750">
              <a:buFont typeface="Arial" panose="020B0604020202020204" pitchFamily="34" charset="0"/>
              <a:buChar char="•"/>
            </a:pPr>
            <a:endParaRPr lang="en-US" sz="1400" dirty="0">
              <a:solidFill>
                <a:schemeClr val="bg1"/>
              </a:solidFill>
            </a:endParaRPr>
          </a:p>
        </p:txBody>
      </p:sp>
      <p:pic>
        <p:nvPicPr>
          <p:cNvPr id="9" name="Picture 8">
            <a:extLst>
              <a:ext uri="{FF2B5EF4-FFF2-40B4-BE49-F238E27FC236}">
                <a16:creationId xmlns:a16="http://schemas.microsoft.com/office/drawing/2014/main" id="{A723F1AE-3923-D5BE-4FE7-63BB1EDA54E7}"/>
              </a:ext>
            </a:extLst>
          </p:cNvPr>
          <p:cNvPicPr>
            <a:picLocks noChangeAspect="1"/>
          </p:cNvPicPr>
          <p:nvPr/>
        </p:nvPicPr>
        <p:blipFill rotWithShape="1">
          <a:blip r:embed="rId2"/>
          <a:srcRect t="9932" r="74671" b="13845"/>
          <a:stretch/>
        </p:blipFill>
        <p:spPr>
          <a:xfrm>
            <a:off x="3232256" y="1568887"/>
            <a:ext cx="2783158" cy="5227395"/>
          </a:xfrm>
          <a:prstGeom prst="rect">
            <a:avLst/>
          </a:prstGeom>
          <a:ln>
            <a:solidFill>
              <a:schemeClr val="accent1"/>
            </a:solidFill>
          </a:ln>
        </p:spPr>
      </p:pic>
      <p:pic>
        <p:nvPicPr>
          <p:cNvPr id="10" name="Picture 9">
            <a:extLst>
              <a:ext uri="{FF2B5EF4-FFF2-40B4-BE49-F238E27FC236}">
                <a16:creationId xmlns:a16="http://schemas.microsoft.com/office/drawing/2014/main" id="{D62DE17A-3344-FA42-5766-46FC98DD3B86}"/>
              </a:ext>
            </a:extLst>
          </p:cNvPr>
          <p:cNvPicPr>
            <a:picLocks noChangeAspect="1"/>
          </p:cNvPicPr>
          <p:nvPr/>
        </p:nvPicPr>
        <p:blipFill rotWithShape="1">
          <a:blip r:embed="rId2"/>
          <a:srcRect t="9932" r="74671" b="13845"/>
          <a:stretch/>
        </p:blipFill>
        <p:spPr>
          <a:xfrm>
            <a:off x="6194726" y="1562477"/>
            <a:ext cx="2783158" cy="5227395"/>
          </a:xfrm>
          <a:prstGeom prst="rect">
            <a:avLst/>
          </a:prstGeom>
          <a:ln>
            <a:solidFill>
              <a:schemeClr val="accent1"/>
            </a:solidFill>
          </a:ln>
        </p:spPr>
      </p:pic>
      <p:grpSp>
        <p:nvGrpSpPr>
          <p:cNvPr id="11" name="Group 10">
            <a:extLst>
              <a:ext uri="{FF2B5EF4-FFF2-40B4-BE49-F238E27FC236}">
                <a16:creationId xmlns:a16="http://schemas.microsoft.com/office/drawing/2014/main" id="{7C7C5A76-2BC2-69EA-2F1F-3CDA90AD99F9}"/>
              </a:ext>
            </a:extLst>
          </p:cNvPr>
          <p:cNvGrpSpPr/>
          <p:nvPr/>
        </p:nvGrpSpPr>
        <p:grpSpPr>
          <a:xfrm>
            <a:off x="4023762" y="5712704"/>
            <a:ext cx="1094642" cy="951863"/>
            <a:chOff x="9571892" y="683675"/>
            <a:chExt cx="1094642" cy="951863"/>
          </a:xfrm>
        </p:grpSpPr>
        <p:sp>
          <p:nvSpPr>
            <p:cNvPr id="12" name="Rectangle: Rounded Corners 11">
              <a:extLst>
                <a:ext uri="{FF2B5EF4-FFF2-40B4-BE49-F238E27FC236}">
                  <a16:creationId xmlns:a16="http://schemas.microsoft.com/office/drawing/2014/main" id="{42903377-810D-76BE-E05B-7DFF7E14C32E}"/>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ointing finger png images | PNGWing">
              <a:extLst>
                <a:ext uri="{FF2B5EF4-FFF2-40B4-BE49-F238E27FC236}">
                  <a16:creationId xmlns:a16="http://schemas.microsoft.com/office/drawing/2014/main" id="{9B5DEFB3-D9D6-63D3-786B-85D9FAE70C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18C90ADD-82DD-F914-A3BD-1145796A08A4}"/>
              </a:ext>
            </a:extLst>
          </p:cNvPr>
          <p:cNvPicPr>
            <a:picLocks noChangeAspect="1"/>
          </p:cNvPicPr>
          <p:nvPr/>
        </p:nvPicPr>
        <p:blipFill rotWithShape="1">
          <a:blip r:embed="rId2"/>
          <a:srcRect t="9932" r="74671" b="13845"/>
          <a:stretch/>
        </p:blipFill>
        <p:spPr>
          <a:xfrm>
            <a:off x="9157196" y="1562476"/>
            <a:ext cx="2783158" cy="5227395"/>
          </a:xfrm>
          <a:prstGeom prst="rect">
            <a:avLst/>
          </a:prstGeom>
          <a:ln>
            <a:solidFill>
              <a:schemeClr val="accent1"/>
            </a:solidFill>
          </a:ln>
        </p:spPr>
      </p:pic>
      <p:grpSp>
        <p:nvGrpSpPr>
          <p:cNvPr id="14" name="Group 13">
            <a:extLst>
              <a:ext uri="{FF2B5EF4-FFF2-40B4-BE49-F238E27FC236}">
                <a16:creationId xmlns:a16="http://schemas.microsoft.com/office/drawing/2014/main" id="{682AE79C-705E-2C8A-838C-A191FA163F8F}"/>
              </a:ext>
            </a:extLst>
          </p:cNvPr>
          <p:cNvGrpSpPr/>
          <p:nvPr/>
        </p:nvGrpSpPr>
        <p:grpSpPr>
          <a:xfrm>
            <a:off x="7160273" y="3093740"/>
            <a:ext cx="1094642" cy="951863"/>
            <a:chOff x="9571892" y="683675"/>
            <a:chExt cx="1094642" cy="951863"/>
          </a:xfrm>
        </p:grpSpPr>
        <p:sp>
          <p:nvSpPr>
            <p:cNvPr id="15" name="Rectangle: Rounded Corners 14">
              <a:extLst>
                <a:ext uri="{FF2B5EF4-FFF2-40B4-BE49-F238E27FC236}">
                  <a16:creationId xmlns:a16="http://schemas.microsoft.com/office/drawing/2014/main" id="{E0E1555B-C91C-A8BB-2D50-0A7CDE1611DC}"/>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Pointing finger png images | PNGWing">
              <a:extLst>
                <a:ext uri="{FF2B5EF4-FFF2-40B4-BE49-F238E27FC236}">
                  <a16:creationId xmlns:a16="http://schemas.microsoft.com/office/drawing/2014/main" id="{FEC64CEC-248D-2DC8-56F1-92AFFBB456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B91BCBDD-D6F0-49C6-FD64-DBD856D57695}"/>
              </a:ext>
            </a:extLst>
          </p:cNvPr>
          <p:cNvSpPr txBox="1"/>
          <p:nvPr/>
        </p:nvSpPr>
        <p:spPr>
          <a:xfrm>
            <a:off x="10454052" y="3155339"/>
            <a:ext cx="545123" cy="369332"/>
          </a:xfrm>
          <a:prstGeom prst="rect">
            <a:avLst/>
          </a:prstGeom>
          <a:noFill/>
        </p:spPr>
        <p:txBody>
          <a:bodyPr wrap="square" rtlCol="0">
            <a:spAutoFit/>
          </a:bodyPr>
          <a:lstStyle/>
          <a:p>
            <a:pPr algn="ctr"/>
            <a:r>
              <a:rPr lang="en-US" dirty="0"/>
              <a:t>7</a:t>
            </a:r>
          </a:p>
        </p:txBody>
      </p:sp>
      <p:grpSp>
        <p:nvGrpSpPr>
          <p:cNvPr id="27" name="Group 26">
            <a:extLst>
              <a:ext uri="{FF2B5EF4-FFF2-40B4-BE49-F238E27FC236}">
                <a16:creationId xmlns:a16="http://schemas.microsoft.com/office/drawing/2014/main" id="{9E436501-46A4-EE12-2CE5-1D8C7F713EEC}"/>
              </a:ext>
            </a:extLst>
          </p:cNvPr>
          <p:cNvGrpSpPr/>
          <p:nvPr/>
        </p:nvGrpSpPr>
        <p:grpSpPr>
          <a:xfrm>
            <a:off x="7478526" y="5815653"/>
            <a:ext cx="216879" cy="261610"/>
            <a:chOff x="7478526" y="5674981"/>
            <a:chExt cx="216879" cy="261610"/>
          </a:xfrm>
        </p:grpSpPr>
        <p:sp>
          <p:nvSpPr>
            <p:cNvPr id="26" name="Rectangle 25">
              <a:extLst>
                <a:ext uri="{FF2B5EF4-FFF2-40B4-BE49-F238E27FC236}">
                  <a16:creationId xmlns:a16="http://schemas.microsoft.com/office/drawing/2014/main" id="{024E0ED1-5E73-2A96-7291-8ACDA8FD7570}"/>
                </a:ext>
              </a:extLst>
            </p:cNvPr>
            <p:cNvSpPr/>
            <p:nvPr/>
          </p:nvSpPr>
          <p:spPr>
            <a:xfrm>
              <a:off x="7504234" y="5714152"/>
              <a:ext cx="183578" cy="18548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EC7A748-8A3C-D542-09EA-781D37B88FD5}"/>
                </a:ext>
              </a:extLst>
            </p:cNvPr>
            <p:cNvSpPr txBox="1"/>
            <p:nvPr/>
          </p:nvSpPr>
          <p:spPr>
            <a:xfrm>
              <a:off x="7478526" y="5674981"/>
              <a:ext cx="216879" cy="261610"/>
            </a:xfrm>
            <a:prstGeom prst="rect">
              <a:avLst/>
            </a:prstGeom>
            <a:noFill/>
          </p:spPr>
          <p:txBody>
            <a:bodyPr wrap="square" rtlCol="0">
              <a:spAutoFit/>
            </a:bodyPr>
            <a:lstStyle/>
            <a:p>
              <a:pPr algn="ctr"/>
              <a:r>
                <a:rPr lang="en-US" sz="1050" dirty="0"/>
                <a:t>7</a:t>
              </a:r>
            </a:p>
          </p:txBody>
        </p:sp>
      </p:grpSp>
      <p:grpSp>
        <p:nvGrpSpPr>
          <p:cNvPr id="28" name="Group 27">
            <a:extLst>
              <a:ext uri="{FF2B5EF4-FFF2-40B4-BE49-F238E27FC236}">
                <a16:creationId xmlns:a16="http://schemas.microsoft.com/office/drawing/2014/main" id="{645BAF86-509E-BE3A-45ED-5F46A73F3B45}"/>
              </a:ext>
            </a:extLst>
          </p:cNvPr>
          <p:cNvGrpSpPr/>
          <p:nvPr/>
        </p:nvGrpSpPr>
        <p:grpSpPr>
          <a:xfrm>
            <a:off x="10453254" y="5827381"/>
            <a:ext cx="216879" cy="261610"/>
            <a:chOff x="7478526" y="5674981"/>
            <a:chExt cx="216879" cy="261610"/>
          </a:xfrm>
        </p:grpSpPr>
        <p:sp>
          <p:nvSpPr>
            <p:cNvPr id="29" name="Rectangle 28">
              <a:extLst>
                <a:ext uri="{FF2B5EF4-FFF2-40B4-BE49-F238E27FC236}">
                  <a16:creationId xmlns:a16="http://schemas.microsoft.com/office/drawing/2014/main" id="{48618854-D1A8-F682-07CA-13A933FD4DED}"/>
                </a:ext>
              </a:extLst>
            </p:cNvPr>
            <p:cNvSpPr/>
            <p:nvPr/>
          </p:nvSpPr>
          <p:spPr>
            <a:xfrm>
              <a:off x="7504234" y="5714152"/>
              <a:ext cx="183578" cy="18548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90820AC-72A3-C984-36FB-E26FA0F526A4}"/>
                </a:ext>
              </a:extLst>
            </p:cNvPr>
            <p:cNvSpPr txBox="1"/>
            <p:nvPr/>
          </p:nvSpPr>
          <p:spPr>
            <a:xfrm>
              <a:off x="7478526" y="5674981"/>
              <a:ext cx="216879" cy="261610"/>
            </a:xfrm>
            <a:prstGeom prst="rect">
              <a:avLst/>
            </a:prstGeom>
            <a:noFill/>
          </p:spPr>
          <p:txBody>
            <a:bodyPr wrap="square" rtlCol="0">
              <a:spAutoFit/>
            </a:bodyPr>
            <a:lstStyle/>
            <a:p>
              <a:pPr algn="ctr"/>
              <a:r>
                <a:rPr lang="en-US" sz="1050" dirty="0"/>
                <a:t>7</a:t>
              </a:r>
            </a:p>
          </p:txBody>
        </p:sp>
      </p:grpSp>
      <p:sp>
        <p:nvSpPr>
          <p:cNvPr id="31" name="TextBox 30">
            <a:extLst>
              <a:ext uri="{FF2B5EF4-FFF2-40B4-BE49-F238E27FC236}">
                <a16:creationId xmlns:a16="http://schemas.microsoft.com/office/drawing/2014/main" id="{C8ABEAD6-1548-1D64-EDE4-795E225B7B56}"/>
              </a:ext>
            </a:extLst>
          </p:cNvPr>
          <p:cNvSpPr txBox="1"/>
          <p:nvPr/>
        </p:nvSpPr>
        <p:spPr>
          <a:xfrm>
            <a:off x="3226933" y="74463"/>
            <a:ext cx="2783158" cy="1384995"/>
          </a:xfrm>
          <a:prstGeom prst="rect">
            <a:avLst/>
          </a:prstGeom>
          <a:solidFill>
            <a:schemeClr val="tx1">
              <a:lumMod val="75000"/>
              <a:lumOff val="25000"/>
            </a:schemeClr>
          </a:solidFill>
        </p:spPr>
        <p:txBody>
          <a:bodyPr wrap="square" rtlCol="0">
            <a:spAutoFit/>
          </a:bodyPr>
          <a:lstStyle/>
          <a:p>
            <a:r>
              <a:rPr lang="en-US" sz="1400" dirty="0">
                <a:solidFill>
                  <a:schemeClr val="bg1"/>
                </a:solidFill>
              </a:rPr>
              <a:t>Normal play:</a:t>
            </a:r>
          </a:p>
          <a:p>
            <a:pPr marL="285750" indent="-285750">
              <a:buFont typeface="Arial" panose="020B0604020202020204" pitchFamily="34" charset="0"/>
              <a:buChar char="•"/>
            </a:pPr>
            <a:r>
              <a:rPr lang="en-US" sz="1400" dirty="0">
                <a:solidFill>
                  <a:schemeClr val="bg1"/>
                </a:solidFill>
              </a:rPr>
              <a:t>Select a value to enter</a:t>
            </a:r>
          </a:p>
          <a:p>
            <a:pPr marL="285750" indent="-285750">
              <a:buFont typeface="Arial" panose="020B0604020202020204" pitchFamily="34" charset="0"/>
              <a:buChar char="•"/>
            </a:pPr>
            <a:r>
              <a:rPr lang="en-US" sz="1400" dirty="0">
                <a:solidFill>
                  <a:schemeClr val="bg1"/>
                </a:solidFill>
              </a:rPr>
              <a:t>Value will be highlighted and stay active until new value is selected</a:t>
            </a:r>
          </a:p>
          <a:p>
            <a:pPr marL="285750" indent="-285750">
              <a:buFont typeface="Arial" panose="020B0604020202020204" pitchFamily="34" charset="0"/>
              <a:buChar char="•"/>
            </a:pPr>
            <a:endParaRPr lang="en-US" sz="1400" dirty="0">
              <a:solidFill>
                <a:schemeClr val="bg1"/>
              </a:solidFill>
            </a:endParaRPr>
          </a:p>
        </p:txBody>
      </p:sp>
      <p:sp>
        <p:nvSpPr>
          <p:cNvPr id="32" name="TextBox 31">
            <a:extLst>
              <a:ext uri="{FF2B5EF4-FFF2-40B4-BE49-F238E27FC236}">
                <a16:creationId xmlns:a16="http://schemas.microsoft.com/office/drawing/2014/main" id="{4E8A1CC4-46B8-20F5-1152-7E13F59CE89B}"/>
              </a:ext>
            </a:extLst>
          </p:cNvPr>
          <p:cNvSpPr txBox="1"/>
          <p:nvPr/>
        </p:nvSpPr>
        <p:spPr>
          <a:xfrm>
            <a:off x="6184080" y="74463"/>
            <a:ext cx="2783158" cy="738664"/>
          </a:xfrm>
          <a:prstGeom prst="rect">
            <a:avLst/>
          </a:prstGeom>
          <a:solidFill>
            <a:schemeClr val="tx1">
              <a:lumMod val="75000"/>
              <a:lumOff val="25000"/>
            </a:schemeClr>
          </a:solidFill>
        </p:spPr>
        <p:txBody>
          <a:bodyPr wrap="square" rtlCol="0">
            <a:spAutoFit/>
          </a:bodyPr>
          <a:lstStyle/>
          <a:p>
            <a:r>
              <a:rPr lang="en-US" sz="1400" dirty="0">
                <a:solidFill>
                  <a:schemeClr val="bg1"/>
                </a:solidFill>
              </a:rPr>
              <a:t>Normal play:</a:t>
            </a:r>
          </a:p>
          <a:p>
            <a:pPr marL="285750" indent="-285750">
              <a:buFont typeface="Arial" panose="020B0604020202020204" pitchFamily="34" charset="0"/>
              <a:buChar char="•"/>
            </a:pPr>
            <a:r>
              <a:rPr lang="en-US" sz="1400" dirty="0">
                <a:solidFill>
                  <a:schemeClr val="bg1"/>
                </a:solidFill>
              </a:rPr>
              <a:t>Highlighted value will fill entry location selected</a:t>
            </a:r>
          </a:p>
        </p:txBody>
      </p:sp>
      <p:sp>
        <p:nvSpPr>
          <p:cNvPr id="33" name="TextBox 32">
            <a:extLst>
              <a:ext uri="{FF2B5EF4-FFF2-40B4-BE49-F238E27FC236}">
                <a16:creationId xmlns:a16="http://schemas.microsoft.com/office/drawing/2014/main" id="{50D75B9B-BC8D-59A2-9C2F-8EC7F1B03EAE}"/>
              </a:ext>
            </a:extLst>
          </p:cNvPr>
          <p:cNvSpPr txBox="1"/>
          <p:nvPr/>
        </p:nvSpPr>
        <p:spPr>
          <a:xfrm>
            <a:off x="9139058" y="68129"/>
            <a:ext cx="2783158" cy="954107"/>
          </a:xfrm>
          <a:prstGeom prst="rect">
            <a:avLst/>
          </a:prstGeom>
          <a:solidFill>
            <a:schemeClr val="tx1">
              <a:lumMod val="75000"/>
              <a:lumOff val="25000"/>
            </a:schemeClr>
          </a:solidFill>
        </p:spPr>
        <p:txBody>
          <a:bodyPr wrap="square" rtlCol="0">
            <a:spAutoFit/>
          </a:bodyPr>
          <a:lstStyle/>
          <a:p>
            <a:r>
              <a:rPr lang="en-US" sz="1400" dirty="0">
                <a:solidFill>
                  <a:schemeClr val="bg1"/>
                </a:solidFill>
              </a:rPr>
              <a:t>Normal play:</a:t>
            </a:r>
          </a:p>
          <a:p>
            <a:pPr marL="285750" indent="-285750">
              <a:buFont typeface="Arial" panose="020B0604020202020204" pitchFamily="34" charset="0"/>
              <a:buChar char="•"/>
            </a:pPr>
            <a:r>
              <a:rPr lang="en-US" sz="1400" dirty="0">
                <a:solidFill>
                  <a:schemeClr val="bg1"/>
                </a:solidFill>
              </a:rPr>
              <a:t>Provided entries are shown in blue and user entries are shown in black</a:t>
            </a:r>
          </a:p>
        </p:txBody>
      </p:sp>
    </p:spTree>
    <p:extLst>
      <p:ext uri="{BB962C8B-B14F-4D97-AF65-F5344CB8AC3E}">
        <p14:creationId xmlns:p14="http://schemas.microsoft.com/office/powerpoint/2010/main" val="1751767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F08D80-9A50-25BD-ED66-6EEAD8DCF170}"/>
              </a:ext>
            </a:extLst>
          </p:cNvPr>
          <p:cNvPicPr>
            <a:picLocks noChangeAspect="1"/>
          </p:cNvPicPr>
          <p:nvPr/>
        </p:nvPicPr>
        <p:blipFill rotWithShape="1">
          <a:blip r:embed="rId2"/>
          <a:srcRect t="9932" r="74671" b="13845"/>
          <a:stretch/>
        </p:blipFill>
        <p:spPr>
          <a:xfrm>
            <a:off x="269786" y="1562477"/>
            <a:ext cx="2783158" cy="5227395"/>
          </a:xfrm>
          <a:prstGeom prst="rect">
            <a:avLst/>
          </a:prstGeom>
          <a:ln>
            <a:solidFill>
              <a:schemeClr val="accent1"/>
            </a:solidFill>
          </a:ln>
        </p:spPr>
      </p:pic>
      <p:sp>
        <p:nvSpPr>
          <p:cNvPr id="8" name="TextBox 7">
            <a:extLst>
              <a:ext uri="{FF2B5EF4-FFF2-40B4-BE49-F238E27FC236}">
                <a16:creationId xmlns:a16="http://schemas.microsoft.com/office/drawing/2014/main" id="{8B06AC5C-AF98-D478-3B23-62799FE9A450}"/>
              </a:ext>
            </a:extLst>
          </p:cNvPr>
          <p:cNvSpPr txBox="1"/>
          <p:nvPr/>
        </p:nvSpPr>
        <p:spPr>
          <a:xfrm>
            <a:off x="269786" y="74463"/>
            <a:ext cx="2783158" cy="954107"/>
          </a:xfrm>
          <a:prstGeom prst="rect">
            <a:avLst/>
          </a:prstGeom>
          <a:solidFill>
            <a:schemeClr val="tx1">
              <a:lumMod val="75000"/>
              <a:lumOff val="25000"/>
            </a:schemeClr>
          </a:solidFill>
        </p:spPr>
        <p:txBody>
          <a:bodyPr wrap="square" rtlCol="0">
            <a:spAutoFit/>
          </a:bodyPr>
          <a:lstStyle/>
          <a:p>
            <a:r>
              <a:rPr lang="en-US" sz="1400" dirty="0">
                <a:solidFill>
                  <a:schemeClr val="bg1"/>
                </a:solidFill>
              </a:rPr>
              <a:t>Notes mode:</a:t>
            </a:r>
          </a:p>
          <a:p>
            <a:pPr marL="285750" indent="-285750">
              <a:buFont typeface="Arial" panose="020B0604020202020204" pitchFamily="34" charset="0"/>
              <a:buChar char="•"/>
            </a:pPr>
            <a:r>
              <a:rPr lang="en-US" sz="1400" dirty="0">
                <a:solidFill>
                  <a:schemeClr val="bg1"/>
                </a:solidFill>
              </a:rPr>
              <a:t>Player can make notes of potential entries</a:t>
            </a:r>
          </a:p>
          <a:p>
            <a:endParaRPr lang="en-US" sz="1400" dirty="0">
              <a:solidFill>
                <a:schemeClr val="bg1"/>
              </a:solidFill>
            </a:endParaRPr>
          </a:p>
        </p:txBody>
      </p:sp>
      <p:pic>
        <p:nvPicPr>
          <p:cNvPr id="9" name="Picture 8">
            <a:extLst>
              <a:ext uri="{FF2B5EF4-FFF2-40B4-BE49-F238E27FC236}">
                <a16:creationId xmlns:a16="http://schemas.microsoft.com/office/drawing/2014/main" id="{A723F1AE-3923-D5BE-4FE7-63BB1EDA54E7}"/>
              </a:ext>
            </a:extLst>
          </p:cNvPr>
          <p:cNvPicPr>
            <a:picLocks noChangeAspect="1"/>
          </p:cNvPicPr>
          <p:nvPr/>
        </p:nvPicPr>
        <p:blipFill rotWithShape="1">
          <a:blip r:embed="rId2"/>
          <a:srcRect t="9932" r="74671" b="13845"/>
          <a:stretch/>
        </p:blipFill>
        <p:spPr>
          <a:xfrm>
            <a:off x="3232256" y="1568887"/>
            <a:ext cx="2783158" cy="5227395"/>
          </a:xfrm>
          <a:prstGeom prst="rect">
            <a:avLst/>
          </a:prstGeom>
          <a:ln>
            <a:solidFill>
              <a:schemeClr val="accent1"/>
            </a:solidFill>
          </a:ln>
        </p:spPr>
      </p:pic>
      <p:pic>
        <p:nvPicPr>
          <p:cNvPr id="10" name="Picture 9">
            <a:extLst>
              <a:ext uri="{FF2B5EF4-FFF2-40B4-BE49-F238E27FC236}">
                <a16:creationId xmlns:a16="http://schemas.microsoft.com/office/drawing/2014/main" id="{D62DE17A-3344-FA42-5766-46FC98DD3B86}"/>
              </a:ext>
            </a:extLst>
          </p:cNvPr>
          <p:cNvPicPr>
            <a:picLocks noChangeAspect="1"/>
          </p:cNvPicPr>
          <p:nvPr/>
        </p:nvPicPr>
        <p:blipFill rotWithShape="1">
          <a:blip r:embed="rId2"/>
          <a:srcRect t="9932" r="74671" b="13845"/>
          <a:stretch/>
        </p:blipFill>
        <p:spPr>
          <a:xfrm>
            <a:off x="6194726" y="1562477"/>
            <a:ext cx="2783158" cy="5227395"/>
          </a:xfrm>
          <a:prstGeom prst="rect">
            <a:avLst/>
          </a:prstGeom>
          <a:ln>
            <a:solidFill>
              <a:schemeClr val="accent1"/>
            </a:solidFill>
          </a:ln>
        </p:spPr>
      </p:pic>
      <p:grpSp>
        <p:nvGrpSpPr>
          <p:cNvPr id="11" name="Group 10">
            <a:extLst>
              <a:ext uri="{FF2B5EF4-FFF2-40B4-BE49-F238E27FC236}">
                <a16:creationId xmlns:a16="http://schemas.microsoft.com/office/drawing/2014/main" id="{7C7C5A76-2BC2-69EA-2F1F-3CDA90AD99F9}"/>
              </a:ext>
            </a:extLst>
          </p:cNvPr>
          <p:cNvGrpSpPr/>
          <p:nvPr/>
        </p:nvGrpSpPr>
        <p:grpSpPr>
          <a:xfrm rot="16200000">
            <a:off x="1276937" y="6095003"/>
            <a:ext cx="1094642" cy="951863"/>
            <a:chOff x="9571892" y="683675"/>
            <a:chExt cx="1094642" cy="951863"/>
          </a:xfrm>
        </p:grpSpPr>
        <p:sp>
          <p:nvSpPr>
            <p:cNvPr id="12" name="Rectangle: Rounded Corners 11">
              <a:extLst>
                <a:ext uri="{FF2B5EF4-FFF2-40B4-BE49-F238E27FC236}">
                  <a16:creationId xmlns:a16="http://schemas.microsoft.com/office/drawing/2014/main" id="{42903377-810D-76BE-E05B-7DFF7E14C32E}"/>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ointing finger png images | PNGWing">
              <a:extLst>
                <a:ext uri="{FF2B5EF4-FFF2-40B4-BE49-F238E27FC236}">
                  <a16:creationId xmlns:a16="http://schemas.microsoft.com/office/drawing/2014/main" id="{9B5DEFB3-D9D6-63D3-786B-85D9FAE70C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18C90ADD-82DD-F914-A3BD-1145796A08A4}"/>
              </a:ext>
            </a:extLst>
          </p:cNvPr>
          <p:cNvPicPr>
            <a:picLocks noChangeAspect="1"/>
          </p:cNvPicPr>
          <p:nvPr/>
        </p:nvPicPr>
        <p:blipFill rotWithShape="1">
          <a:blip r:embed="rId2"/>
          <a:srcRect t="9932" r="74671" b="13845"/>
          <a:stretch/>
        </p:blipFill>
        <p:spPr>
          <a:xfrm>
            <a:off x="9157196" y="1562476"/>
            <a:ext cx="2783158" cy="5227395"/>
          </a:xfrm>
          <a:prstGeom prst="rect">
            <a:avLst/>
          </a:prstGeom>
          <a:ln>
            <a:solidFill>
              <a:schemeClr val="accent1"/>
            </a:solidFill>
          </a:ln>
        </p:spPr>
      </p:pic>
      <p:grpSp>
        <p:nvGrpSpPr>
          <p:cNvPr id="14" name="Group 13">
            <a:extLst>
              <a:ext uri="{FF2B5EF4-FFF2-40B4-BE49-F238E27FC236}">
                <a16:creationId xmlns:a16="http://schemas.microsoft.com/office/drawing/2014/main" id="{682AE79C-705E-2C8A-838C-A191FA163F8F}"/>
              </a:ext>
            </a:extLst>
          </p:cNvPr>
          <p:cNvGrpSpPr/>
          <p:nvPr/>
        </p:nvGrpSpPr>
        <p:grpSpPr>
          <a:xfrm>
            <a:off x="4795142" y="3990556"/>
            <a:ext cx="1094642" cy="951863"/>
            <a:chOff x="9571892" y="683675"/>
            <a:chExt cx="1094642" cy="951863"/>
          </a:xfrm>
        </p:grpSpPr>
        <p:sp>
          <p:nvSpPr>
            <p:cNvPr id="15" name="Rectangle: Rounded Corners 14">
              <a:extLst>
                <a:ext uri="{FF2B5EF4-FFF2-40B4-BE49-F238E27FC236}">
                  <a16:creationId xmlns:a16="http://schemas.microsoft.com/office/drawing/2014/main" id="{E0E1555B-C91C-A8BB-2D50-0A7CDE1611DC}"/>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Pointing finger png images | PNGWing">
              <a:extLst>
                <a:ext uri="{FF2B5EF4-FFF2-40B4-BE49-F238E27FC236}">
                  <a16:creationId xmlns:a16="http://schemas.microsoft.com/office/drawing/2014/main" id="{FEC64CEC-248D-2DC8-56F1-92AFFBB456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B91BCBDD-D6F0-49C6-FD64-DBD856D57695}"/>
              </a:ext>
            </a:extLst>
          </p:cNvPr>
          <p:cNvSpPr txBox="1"/>
          <p:nvPr/>
        </p:nvSpPr>
        <p:spPr>
          <a:xfrm>
            <a:off x="10454052" y="3155339"/>
            <a:ext cx="545123" cy="369332"/>
          </a:xfrm>
          <a:prstGeom prst="rect">
            <a:avLst/>
          </a:prstGeom>
          <a:noFill/>
        </p:spPr>
        <p:txBody>
          <a:bodyPr wrap="square" rtlCol="0">
            <a:spAutoFit/>
          </a:bodyPr>
          <a:lstStyle/>
          <a:p>
            <a:pPr algn="ctr"/>
            <a:r>
              <a:rPr lang="en-US" dirty="0"/>
              <a:t>7</a:t>
            </a:r>
          </a:p>
        </p:txBody>
      </p:sp>
      <p:grpSp>
        <p:nvGrpSpPr>
          <p:cNvPr id="27" name="Group 26">
            <a:extLst>
              <a:ext uri="{FF2B5EF4-FFF2-40B4-BE49-F238E27FC236}">
                <a16:creationId xmlns:a16="http://schemas.microsoft.com/office/drawing/2014/main" id="{9E436501-46A4-EE12-2CE5-1D8C7F713EEC}"/>
              </a:ext>
            </a:extLst>
          </p:cNvPr>
          <p:cNvGrpSpPr/>
          <p:nvPr/>
        </p:nvGrpSpPr>
        <p:grpSpPr>
          <a:xfrm>
            <a:off x="6433645" y="5827381"/>
            <a:ext cx="216879" cy="261610"/>
            <a:chOff x="7478526" y="5674981"/>
            <a:chExt cx="216879" cy="261610"/>
          </a:xfrm>
        </p:grpSpPr>
        <p:sp>
          <p:nvSpPr>
            <p:cNvPr id="26" name="Rectangle 25">
              <a:extLst>
                <a:ext uri="{FF2B5EF4-FFF2-40B4-BE49-F238E27FC236}">
                  <a16:creationId xmlns:a16="http://schemas.microsoft.com/office/drawing/2014/main" id="{024E0ED1-5E73-2A96-7291-8ACDA8FD7570}"/>
                </a:ext>
              </a:extLst>
            </p:cNvPr>
            <p:cNvSpPr/>
            <p:nvPr/>
          </p:nvSpPr>
          <p:spPr>
            <a:xfrm>
              <a:off x="7504234" y="5714152"/>
              <a:ext cx="183578" cy="18548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EC7A748-8A3C-D542-09EA-781D37B88FD5}"/>
                </a:ext>
              </a:extLst>
            </p:cNvPr>
            <p:cNvSpPr txBox="1"/>
            <p:nvPr/>
          </p:nvSpPr>
          <p:spPr>
            <a:xfrm>
              <a:off x="7478526" y="5674981"/>
              <a:ext cx="216879" cy="261610"/>
            </a:xfrm>
            <a:prstGeom prst="rect">
              <a:avLst/>
            </a:prstGeom>
            <a:noFill/>
          </p:spPr>
          <p:txBody>
            <a:bodyPr wrap="square" rtlCol="0">
              <a:spAutoFit/>
            </a:bodyPr>
            <a:lstStyle/>
            <a:p>
              <a:pPr algn="ctr"/>
              <a:r>
                <a:rPr lang="en-US" sz="1050" dirty="0"/>
                <a:t>2</a:t>
              </a:r>
            </a:p>
          </p:txBody>
        </p:sp>
      </p:grpSp>
      <p:grpSp>
        <p:nvGrpSpPr>
          <p:cNvPr id="28" name="Group 27">
            <a:extLst>
              <a:ext uri="{FF2B5EF4-FFF2-40B4-BE49-F238E27FC236}">
                <a16:creationId xmlns:a16="http://schemas.microsoft.com/office/drawing/2014/main" id="{645BAF86-509E-BE3A-45ED-5F46A73F3B45}"/>
              </a:ext>
            </a:extLst>
          </p:cNvPr>
          <p:cNvGrpSpPr/>
          <p:nvPr/>
        </p:nvGrpSpPr>
        <p:grpSpPr>
          <a:xfrm>
            <a:off x="9816245" y="5823300"/>
            <a:ext cx="216879" cy="261610"/>
            <a:chOff x="7478526" y="5674981"/>
            <a:chExt cx="216879" cy="261610"/>
          </a:xfrm>
        </p:grpSpPr>
        <p:sp>
          <p:nvSpPr>
            <p:cNvPr id="29" name="Rectangle 28">
              <a:extLst>
                <a:ext uri="{FF2B5EF4-FFF2-40B4-BE49-F238E27FC236}">
                  <a16:creationId xmlns:a16="http://schemas.microsoft.com/office/drawing/2014/main" id="{48618854-D1A8-F682-07CA-13A933FD4DED}"/>
                </a:ext>
              </a:extLst>
            </p:cNvPr>
            <p:cNvSpPr/>
            <p:nvPr/>
          </p:nvSpPr>
          <p:spPr>
            <a:xfrm>
              <a:off x="7504234" y="5714152"/>
              <a:ext cx="183578" cy="18548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90820AC-72A3-C984-36FB-E26FA0F526A4}"/>
                </a:ext>
              </a:extLst>
            </p:cNvPr>
            <p:cNvSpPr txBox="1"/>
            <p:nvPr/>
          </p:nvSpPr>
          <p:spPr>
            <a:xfrm>
              <a:off x="7478526" y="5674981"/>
              <a:ext cx="216879" cy="261610"/>
            </a:xfrm>
            <a:prstGeom prst="rect">
              <a:avLst/>
            </a:prstGeom>
            <a:noFill/>
          </p:spPr>
          <p:txBody>
            <a:bodyPr wrap="square" rtlCol="0">
              <a:spAutoFit/>
            </a:bodyPr>
            <a:lstStyle/>
            <a:p>
              <a:pPr algn="ctr"/>
              <a:r>
                <a:rPr lang="en-US" sz="1050" dirty="0"/>
                <a:t>4</a:t>
              </a:r>
            </a:p>
          </p:txBody>
        </p:sp>
      </p:grpSp>
      <p:sp>
        <p:nvSpPr>
          <p:cNvPr id="31" name="TextBox 30">
            <a:extLst>
              <a:ext uri="{FF2B5EF4-FFF2-40B4-BE49-F238E27FC236}">
                <a16:creationId xmlns:a16="http://schemas.microsoft.com/office/drawing/2014/main" id="{C8ABEAD6-1548-1D64-EDE4-795E225B7B56}"/>
              </a:ext>
            </a:extLst>
          </p:cNvPr>
          <p:cNvSpPr txBox="1"/>
          <p:nvPr/>
        </p:nvSpPr>
        <p:spPr>
          <a:xfrm>
            <a:off x="3226933" y="74463"/>
            <a:ext cx="2783158" cy="1169551"/>
          </a:xfrm>
          <a:prstGeom prst="rect">
            <a:avLst/>
          </a:prstGeom>
          <a:solidFill>
            <a:schemeClr val="tx1">
              <a:lumMod val="75000"/>
              <a:lumOff val="25000"/>
            </a:schemeClr>
          </a:solidFill>
        </p:spPr>
        <p:txBody>
          <a:bodyPr wrap="square" rtlCol="0">
            <a:spAutoFit/>
          </a:bodyPr>
          <a:lstStyle/>
          <a:p>
            <a:r>
              <a:rPr lang="en-US" sz="1400" dirty="0">
                <a:solidFill>
                  <a:schemeClr val="bg1"/>
                </a:solidFill>
              </a:rPr>
              <a:t>Notes mode:</a:t>
            </a:r>
          </a:p>
          <a:p>
            <a:pPr marL="285750" indent="-285750">
              <a:buFont typeface="Arial" panose="020B0604020202020204" pitchFamily="34" charset="0"/>
              <a:buChar char="•"/>
            </a:pPr>
            <a:r>
              <a:rPr lang="en-US" sz="1400" dirty="0">
                <a:solidFill>
                  <a:schemeClr val="bg1"/>
                </a:solidFill>
              </a:rPr>
              <a:t>Value selected will be entered in location selected</a:t>
            </a:r>
          </a:p>
          <a:p>
            <a:pPr marL="285750" indent="-285750">
              <a:buFont typeface="Arial" panose="020B0604020202020204" pitchFamily="34" charset="0"/>
              <a:buChar char="•"/>
            </a:pPr>
            <a:r>
              <a:rPr lang="en-US" sz="1400" dirty="0">
                <a:solidFill>
                  <a:schemeClr val="bg1"/>
                </a:solidFill>
              </a:rPr>
              <a:t>Notes will override user entered values and vice-versa</a:t>
            </a:r>
          </a:p>
        </p:txBody>
      </p:sp>
      <p:sp>
        <p:nvSpPr>
          <p:cNvPr id="32" name="TextBox 31">
            <a:extLst>
              <a:ext uri="{FF2B5EF4-FFF2-40B4-BE49-F238E27FC236}">
                <a16:creationId xmlns:a16="http://schemas.microsoft.com/office/drawing/2014/main" id="{4E8A1CC4-46B8-20F5-1152-7E13F59CE89B}"/>
              </a:ext>
            </a:extLst>
          </p:cNvPr>
          <p:cNvSpPr txBox="1"/>
          <p:nvPr/>
        </p:nvSpPr>
        <p:spPr>
          <a:xfrm>
            <a:off x="6184080" y="74463"/>
            <a:ext cx="2783158" cy="738664"/>
          </a:xfrm>
          <a:prstGeom prst="rect">
            <a:avLst/>
          </a:prstGeom>
          <a:solidFill>
            <a:schemeClr val="tx1">
              <a:lumMod val="75000"/>
              <a:lumOff val="25000"/>
            </a:schemeClr>
          </a:solidFill>
        </p:spPr>
        <p:txBody>
          <a:bodyPr wrap="square" rtlCol="0">
            <a:spAutoFit/>
          </a:bodyPr>
          <a:lstStyle/>
          <a:p>
            <a:r>
              <a:rPr lang="en-US" sz="1400" dirty="0">
                <a:solidFill>
                  <a:schemeClr val="bg1"/>
                </a:solidFill>
              </a:rPr>
              <a:t>Notes mode:</a:t>
            </a:r>
          </a:p>
          <a:p>
            <a:pPr marL="285750" indent="-285750">
              <a:buFont typeface="Arial" panose="020B0604020202020204" pitchFamily="34" charset="0"/>
              <a:buChar char="•"/>
            </a:pPr>
            <a:r>
              <a:rPr lang="en-US" sz="1400" dirty="0">
                <a:solidFill>
                  <a:schemeClr val="bg1"/>
                </a:solidFill>
              </a:rPr>
              <a:t>Highlighted value will fill entry location selected</a:t>
            </a:r>
          </a:p>
        </p:txBody>
      </p:sp>
      <p:sp>
        <p:nvSpPr>
          <p:cNvPr id="33" name="TextBox 32">
            <a:extLst>
              <a:ext uri="{FF2B5EF4-FFF2-40B4-BE49-F238E27FC236}">
                <a16:creationId xmlns:a16="http://schemas.microsoft.com/office/drawing/2014/main" id="{50D75B9B-BC8D-59A2-9C2F-8EC7F1B03EAE}"/>
              </a:ext>
            </a:extLst>
          </p:cNvPr>
          <p:cNvSpPr txBox="1"/>
          <p:nvPr/>
        </p:nvSpPr>
        <p:spPr>
          <a:xfrm>
            <a:off x="9139058" y="68129"/>
            <a:ext cx="2783158" cy="738664"/>
          </a:xfrm>
          <a:prstGeom prst="rect">
            <a:avLst/>
          </a:prstGeom>
          <a:solidFill>
            <a:schemeClr val="tx1">
              <a:lumMod val="75000"/>
              <a:lumOff val="25000"/>
            </a:schemeClr>
          </a:solidFill>
        </p:spPr>
        <p:txBody>
          <a:bodyPr wrap="square" rtlCol="0">
            <a:spAutoFit/>
          </a:bodyPr>
          <a:lstStyle/>
          <a:p>
            <a:r>
              <a:rPr lang="en-US" sz="1400" dirty="0">
                <a:solidFill>
                  <a:schemeClr val="bg1"/>
                </a:solidFill>
              </a:rPr>
              <a:t>Notes mode:</a:t>
            </a:r>
          </a:p>
          <a:p>
            <a:pPr marL="285750" indent="-285750">
              <a:buFont typeface="Arial" panose="020B0604020202020204" pitchFamily="34" charset="0"/>
              <a:buChar char="•"/>
            </a:pPr>
            <a:r>
              <a:rPr lang="en-US" sz="1400" dirty="0">
                <a:solidFill>
                  <a:schemeClr val="bg1"/>
                </a:solidFill>
              </a:rPr>
              <a:t>To remove an entry, enter it again (note entries toggle)</a:t>
            </a:r>
          </a:p>
        </p:txBody>
      </p:sp>
      <p:pic>
        <p:nvPicPr>
          <p:cNvPr id="3" name="Picture 2">
            <a:extLst>
              <a:ext uri="{FF2B5EF4-FFF2-40B4-BE49-F238E27FC236}">
                <a16:creationId xmlns:a16="http://schemas.microsoft.com/office/drawing/2014/main" id="{06BF3304-EF85-B24E-18F8-3DEBB622942D}"/>
              </a:ext>
            </a:extLst>
          </p:cNvPr>
          <p:cNvPicPr>
            <a:picLocks noChangeAspect="1"/>
          </p:cNvPicPr>
          <p:nvPr/>
        </p:nvPicPr>
        <p:blipFill rotWithShape="1">
          <a:blip r:embed="rId5"/>
          <a:srcRect l="220" t="68086" r="78956" b="14411"/>
          <a:stretch/>
        </p:blipFill>
        <p:spPr>
          <a:xfrm>
            <a:off x="3272883" y="5559116"/>
            <a:ext cx="2288115" cy="1200422"/>
          </a:xfrm>
          <a:prstGeom prst="rect">
            <a:avLst/>
          </a:prstGeom>
        </p:spPr>
      </p:pic>
      <p:sp>
        <p:nvSpPr>
          <p:cNvPr id="4" name="TextBox 3">
            <a:extLst>
              <a:ext uri="{FF2B5EF4-FFF2-40B4-BE49-F238E27FC236}">
                <a16:creationId xmlns:a16="http://schemas.microsoft.com/office/drawing/2014/main" id="{616D0A02-7C19-78A6-3C04-EC741E027790}"/>
              </a:ext>
            </a:extLst>
          </p:cNvPr>
          <p:cNvSpPr txBox="1"/>
          <p:nvPr/>
        </p:nvSpPr>
        <p:spPr>
          <a:xfrm>
            <a:off x="8001403" y="4074862"/>
            <a:ext cx="545123" cy="215444"/>
          </a:xfrm>
          <a:prstGeom prst="rect">
            <a:avLst/>
          </a:prstGeom>
          <a:noFill/>
        </p:spPr>
        <p:txBody>
          <a:bodyPr wrap="square" rtlCol="0">
            <a:spAutoFit/>
          </a:bodyPr>
          <a:lstStyle/>
          <a:p>
            <a:pPr algn="ctr"/>
            <a:r>
              <a:rPr lang="en-US" sz="800" dirty="0"/>
              <a:t>2</a:t>
            </a:r>
          </a:p>
        </p:txBody>
      </p:sp>
      <p:pic>
        <p:nvPicPr>
          <p:cNvPr id="7" name="Picture 6">
            <a:extLst>
              <a:ext uri="{FF2B5EF4-FFF2-40B4-BE49-F238E27FC236}">
                <a16:creationId xmlns:a16="http://schemas.microsoft.com/office/drawing/2014/main" id="{3C6E1D7E-A365-7F68-80FB-1FD52E7347A6}"/>
              </a:ext>
            </a:extLst>
          </p:cNvPr>
          <p:cNvPicPr>
            <a:picLocks noChangeAspect="1"/>
          </p:cNvPicPr>
          <p:nvPr/>
        </p:nvPicPr>
        <p:blipFill rotWithShape="1">
          <a:blip r:embed="rId6"/>
          <a:srcRect t="27821" r="74671" b="15087"/>
          <a:stretch/>
        </p:blipFill>
        <p:spPr>
          <a:xfrm>
            <a:off x="9172843" y="2778368"/>
            <a:ext cx="2749371" cy="3915369"/>
          </a:xfrm>
          <a:prstGeom prst="rect">
            <a:avLst/>
          </a:prstGeom>
        </p:spPr>
      </p:pic>
      <p:pic>
        <p:nvPicPr>
          <p:cNvPr id="17" name="Picture 16">
            <a:extLst>
              <a:ext uri="{FF2B5EF4-FFF2-40B4-BE49-F238E27FC236}">
                <a16:creationId xmlns:a16="http://schemas.microsoft.com/office/drawing/2014/main" id="{70919C56-4ADF-2387-C5C9-15D63468376E}"/>
              </a:ext>
            </a:extLst>
          </p:cNvPr>
          <p:cNvPicPr>
            <a:picLocks noChangeAspect="1"/>
          </p:cNvPicPr>
          <p:nvPr/>
        </p:nvPicPr>
        <p:blipFill rotWithShape="1">
          <a:blip r:embed="rId5"/>
          <a:srcRect l="220" t="68086" r="78956" b="14411"/>
          <a:stretch/>
        </p:blipFill>
        <p:spPr>
          <a:xfrm>
            <a:off x="6238063" y="5554277"/>
            <a:ext cx="2288115" cy="1200422"/>
          </a:xfrm>
          <a:prstGeom prst="rect">
            <a:avLst/>
          </a:prstGeom>
        </p:spPr>
      </p:pic>
    </p:spTree>
    <p:extLst>
      <p:ext uri="{BB962C8B-B14F-4D97-AF65-F5344CB8AC3E}">
        <p14:creationId xmlns:p14="http://schemas.microsoft.com/office/powerpoint/2010/main" val="3425506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F08D80-9A50-25BD-ED66-6EEAD8DCF170}"/>
              </a:ext>
            </a:extLst>
          </p:cNvPr>
          <p:cNvPicPr>
            <a:picLocks noChangeAspect="1"/>
          </p:cNvPicPr>
          <p:nvPr/>
        </p:nvPicPr>
        <p:blipFill rotWithShape="1">
          <a:blip r:embed="rId2"/>
          <a:srcRect t="9932" r="74671" b="13845"/>
          <a:stretch/>
        </p:blipFill>
        <p:spPr>
          <a:xfrm>
            <a:off x="269786" y="1061310"/>
            <a:ext cx="2783158" cy="5227395"/>
          </a:xfrm>
          <a:prstGeom prst="rect">
            <a:avLst/>
          </a:prstGeom>
          <a:ln>
            <a:solidFill>
              <a:schemeClr val="accent1"/>
            </a:solidFill>
          </a:ln>
        </p:spPr>
      </p:pic>
      <p:sp>
        <p:nvSpPr>
          <p:cNvPr id="8" name="TextBox 7">
            <a:extLst>
              <a:ext uri="{FF2B5EF4-FFF2-40B4-BE49-F238E27FC236}">
                <a16:creationId xmlns:a16="http://schemas.microsoft.com/office/drawing/2014/main" id="{8B06AC5C-AF98-D478-3B23-62799FE9A450}"/>
              </a:ext>
            </a:extLst>
          </p:cNvPr>
          <p:cNvSpPr txBox="1"/>
          <p:nvPr/>
        </p:nvSpPr>
        <p:spPr>
          <a:xfrm>
            <a:off x="269786" y="74463"/>
            <a:ext cx="2783158" cy="954107"/>
          </a:xfrm>
          <a:prstGeom prst="rect">
            <a:avLst/>
          </a:prstGeom>
          <a:solidFill>
            <a:schemeClr val="tx1">
              <a:lumMod val="75000"/>
              <a:lumOff val="25000"/>
            </a:schemeClr>
          </a:solidFill>
        </p:spPr>
        <p:txBody>
          <a:bodyPr wrap="square" rtlCol="0">
            <a:spAutoFit/>
          </a:bodyPr>
          <a:lstStyle/>
          <a:p>
            <a:r>
              <a:rPr lang="en-US" sz="1400" dirty="0">
                <a:solidFill>
                  <a:schemeClr val="bg1"/>
                </a:solidFill>
              </a:rPr>
              <a:t>Undo (two types):</a:t>
            </a:r>
          </a:p>
          <a:p>
            <a:pPr marL="285750" indent="-285750">
              <a:buFont typeface="Arial" panose="020B0604020202020204" pitchFamily="34" charset="0"/>
              <a:buChar char="•"/>
            </a:pPr>
            <a:r>
              <a:rPr lang="en-US" sz="1400" dirty="0">
                <a:solidFill>
                  <a:schemeClr val="bg1"/>
                </a:solidFill>
              </a:rPr>
              <a:t>Undo last entry (value or note)</a:t>
            </a:r>
          </a:p>
          <a:p>
            <a:pPr marL="285750" indent="-285750">
              <a:buFont typeface="Arial" panose="020B0604020202020204" pitchFamily="34" charset="0"/>
              <a:buChar char="•"/>
            </a:pPr>
            <a:r>
              <a:rPr lang="en-US" sz="1400" dirty="0">
                <a:solidFill>
                  <a:schemeClr val="bg1"/>
                </a:solidFill>
              </a:rPr>
              <a:t>Undo all entries (including notes) until puzzle is correct</a:t>
            </a:r>
          </a:p>
        </p:txBody>
      </p:sp>
      <p:pic>
        <p:nvPicPr>
          <p:cNvPr id="9" name="Picture 8">
            <a:extLst>
              <a:ext uri="{FF2B5EF4-FFF2-40B4-BE49-F238E27FC236}">
                <a16:creationId xmlns:a16="http://schemas.microsoft.com/office/drawing/2014/main" id="{A723F1AE-3923-D5BE-4FE7-63BB1EDA54E7}"/>
              </a:ext>
            </a:extLst>
          </p:cNvPr>
          <p:cNvPicPr>
            <a:picLocks noChangeAspect="1"/>
          </p:cNvPicPr>
          <p:nvPr/>
        </p:nvPicPr>
        <p:blipFill rotWithShape="1">
          <a:blip r:embed="rId2"/>
          <a:srcRect t="9932" r="74671" b="13845"/>
          <a:stretch/>
        </p:blipFill>
        <p:spPr>
          <a:xfrm>
            <a:off x="3232256" y="1067720"/>
            <a:ext cx="2783158" cy="5227395"/>
          </a:xfrm>
          <a:prstGeom prst="rect">
            <a:avLst/>
          </a:prstGeom>
          <a:ln>
            <a:solidFill>
              <a:schemeClr val="accent1"/>
            </a:solidFill>
          </a:ln>
        </p:spPr>
      </p:pic>
      <p:sp>
        <p:nvSpPr>
          <p:cNvPr id="31" name="TextBox 30">
            <a:extLst>
              <a:ext uri="{FF2B5EF4-FFF2-40B4-BE49-F238E27FC236}">
                <a16:creationId xmlns:a16="http://schemas.microsoft.com/office/drawing/2014/main" id="{C8ABEAD6-1548-1D64-EDE4-795E225B7B56}"/>
              </a:ext>
            </a:extLst>
          </p:cNvPr>
          <p:cNvSpPr txBox="1"/>
          <p:nvPr/>
        </p:nvSpPr>
        <p:spPr>
          <a:xfrm>
            <a:off x="3226933" y="74463"/>
            <a:ext cx="2783158" cy="523220"/>
          </a:xfrm>
          <a:prstGeom prst="rect">
            <a:avLst/>
          </a:prstGeom>
          <a:solidFill>
            <a:schemeClr val="tx1">
              <a:lumMod val="75000"/>
              <a:lumOff val="25000"/>
            </a:schemeClr>
          </a:solidFill>
        </p:spPr>
        <p:txBody>
          <a:bodyPr wrap="square" rtlCol="0">
            <a:spAutoFit/>
          </a:bodyPr>
          <a:lstStyle/>
          <a:p>
            <a:r>
              <a:rPr lang="en-US" sz="1400" dirty="0">
                <a:solidFill>
                  <a:schemeClr val="bg1"/>
                </a:solidFill>
              </a:rPr>
              <a:t>Undo last:</a:t>
            </a:r>
          </a:p>
          <a:p>
            <a:pPr marL="285750" indent="-285750">
              <a:buFont typeface="Arial" panose="020B0604020202020204" pitchFamily="34" charset="0"/>
              <a:buChar char="•"/>
            </a:pPr>
            <a:r>
              <a:rPr lang="en-US" sz="1400" dirty="0">
                <a:solidFill>
                  <a:schemeClr val="bg1"/>
                </a:solidFill>
              </a:rPr>
              <a:t>Can be repeated</a:t>
            </a:r>
          </a:p>
        </p:txBody>
      </p:sp>
      <p:pic>
        <p:nvPicPr>
          <p:cNvPr id="6" name="Picture 5">
            <a:extLst>
              <a:ext uri="{FF2B5EF4-FFF2-40B4-BE49-F238E27FC236}">
                <a16:creationId xmlns:a16="http://schemas.microsoft.com/office/drawing/2014/main" id="{05BA8CBC-7E94-AA40-9305-A131C8A139EE}"/>
              </a:ext>
            </a:extLst>
          </p:cNvPr>
          <p:cNvPicPr>
            <a:picLocks noChangeAspect="1"/>
          </p:cNvPicPr>
          <p:nvPr/>
        </p:nvPicPr>
        <p:blipFill rotWithShape="1">
          <a:blip r:embed="rId3"/>
          <a:srcRect t="27949" r="76180" b="6746"/>
          <a:stretch/>
        </p:blipFill>
        <p:spPr>
          <a:xfrm>
            <a:off x="270985" y="2287274"/>
            <a:ext cx="2617460" cy="4478679"/>
          </a:xfrm>
          <a:prstGeom prst="rect">
            <a:avLst/>
          </a:prstGeom>
        </p:spPr>
      </p:pic>
      <p:sp>
        <p:nvSpPr>
          <p:cNvPr id="18" name="Rectangle 17">
            <a:extLst>
              <a:ext uri="{FF2B5EF4-FFF2-40B4-BE49-F238E27FC236}">
                <a16:creationId xmlns:a16="http://schemas.microsoft.com/office/drawing/2014/main" id="{112AAEF9-C99C-1AFF-5705-5AD163459FE5}"/>
              </a:ext>
            </a:extLst>
          </p:cNvPr>
          <p:cNvSpPr/>
          <p:nvPr/>
        </p:nvSpPr>
        <p:spPr>
          <a:xfrm>
            <a:off x="1345223" y="6471138"/>
            <a:ext cx="1608992" cy="2948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C7C5A76-2BC2-69EA-2F1F-3CDA90AD99F9}"/>
              </a:ext>
            </a:extLst>
          </p:cNvPr>
          <p:cNvGrpSpPr/>
          <p:nvPr/>
        </p:nvGrpSpPr>
        <p:grpSpPr>
          <a:xfrm rot="13408549">
            <a:off x="468377" y="5649087"/>
            <a:ext cx="1094642" cy="951863"/>
            <a:chOff x="9571892" y="683675"/>
            <a:chExt cx="1094642" cy="951863"/>
          </a:xfrm>
        </p:grpSpPr>
        <p:sp>
          <p:nvSpPr>
            <p:cNvPr id="12" name="Rectangle: Rounded Corners 11">
              <a:extLst>
                <a:ext uri="{FF2B5EF4-FFF2-40B4-BE49-F238E27FC236}">
                  <a16:creationId xmlns:a16="http://schemas.microsoft.com/office/drawing/2014/main" id="{42903377-810D-76BE-E05B-7DFF7E14C32E}"/>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ointing finger png images | PNGWing">
              <a:extLst>
                <a:ext uri="{FF2B5EF4-FFF2-40B4-BE49-F238E27FC236}">
                  <a16:creationId xmlns:a16="http://schemas.microsoft.com/office/drawing/2014/main" id="{9B5DEFB3-D9D6-63D3-786B-85D9FAE70CE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a:extLst>
              <a:ext uri="{FF2B5EF4-FFF2-40B4-BE49-F238E27FC236}">
                <a16:creationId xmlns:a16="http://schemas.microsoft.com/office/drawing/2014/main" id="{FE348572-0B3D-CBC8-06A9-B3E61611893E}"/>
              </a:ext>
            </a:extLst>
          </p:cNvPr>
          <p:cNvPicPr>
            <a:picLocks noChangeAspect="1"/>
          </p:cNvPicPr>
          <p:nvPr/>
        </p:nvPicPr>
        <p:blipFill rotWithShape="1">
          <a:blip r:embed="rId2"/>
          <a:srcRect t="9932" r="74671" b="13845"/>
          <a:stretch/>
        </p:blipFill>
        <p:spPr>
          <a:xfrm>
            <a:off x="6359225" y="1061310"/>
            <a:ext cx="2783158" cy="5227395"/>
          </a:xfrm>
          <a:prstGeom prst="rect">
            <a:avLst/>
          </a:prstGeom>
          <a:ln>
            <a:solidFill>
              <a:schemeClr val="accent1"/>
            </a:solidFill>
          </a:ln>
        </p:spPr>
      </p:pic>
      <p:pic>
        <p:nvPicPr>
          <p:cNvPr id="20" name="Picture 19">
            <a:extLst>
              <a:ext uri="{FF2B5EF4-FFF2-40B4-BE49-F238E27FC236}">
                <a16:creationId xmlns:a16="http://schemas.microsoft.com/office/drawing/2014/main" id="{9B1B1F98-8C8E-941B-320C-1E85FE748A5F}"/>
              </a:ext>
            </a:extLst>
          </p:cNvPr>
          <p:cNvPicPr>
            <a:picLocks noChangeAspect="1"/>
          </p:cNvPicPr>
          <p:nvPr/>
        </p:nvPicPr>
        <p:blipFill rotWithShape="1">
          <a:blip r:embed="rId6"/>
          <a:srcRect l="36611" t="10256" r="36664" b="80385"/>
          <a:stretch/>
        </p:blipFill>
        <p:spPr>
          <a:xfrm>
            <a:off x="6463655" y="3429000"/>
            <a:ext cx="2574298" cy="562646"/>
          </a:xfrm>
          <a:prstGeom prst="rect">
            <a:avLst/>
          </a:prstGeom>
          <a:ln>
            <a:solidFill>
              <a:schemeClr val="accent1">
                <a:lumMod val="50000"/>
              </a:schemeClr>
            </a:solidFill>
          </a:ln>
        </p:spPr>
      </p:pic>
      <p:sp>
        <p:nvSpPr>
          <p:cNvPr id="22" name="TextBox 21">
            <a:extLst>
              <a:ext uri="{FF2B5EF4-FFF2-40B4-BE49-F238E27FC236}">
                <a16:creationId xmlns:a16="http://schemas.microsoft.com/office/drawing/2014/main" id="{0806CBC8-D20D-FB5E-AF3C-05E702D4B5CE}"/>
              </a:ext>
            </a:extLst>
          </p:cNvPr>
          <p:cNvSpPr txBox="1"/>
          <p:nvPr/>
        </p:nvSpPr>
        <p:spPr>
          <a:xfrm>
            <a:off x="6342715" y="74640"/>
            <a:ext cx="2783158" cy="954107"/>
          </a:xfrm>
          <a:prstGeom prst="rect">
            <a:avLst/>
          </a:prstGeom>
          <a:solidFill>
            <a:schemeClr val="tx1">
              <a:lumMod val="75000"/>
              <a:lumOff val="25000"/>
            </a:schemeClr>
          </a:solidFill>
        </p:spPr>
        <p:txBody>
          <a:bodyPr wrap="square" rtlCol="0">
            <a:spAutoFit/>
          </a:bodyPr>
          <a:lstStyle/>
          <a:p>
            <a:r>
              <a:rPr lang="en-US" sz="1400" dirty="0">
                <a:solidFill>
                  <a:schemeClr val="bg1"/>
                </a:solidFill>
              </a:rPr>
              <a:t>Undo last:</a:t>
            </a:r>
          </a:p>
          <a:p>
            <a:pPr marL="285750" indent="-285750">
              <a:buFont typeface="Arial" panose="020B0604020202020204" pitchFamily="34" charset="0"/>
              <a:buChar char="•"/>
            </a:pPr>
            <a:r>
              <a:rPr lang="en-US" sz="1400" dirty="0">
                <a:solidFill>
                  <a:schemeClr val="bg1"/>
                </a:solidFill>
              </a:rPr>
              <a:t>Undoing past all user entered values (and/or notes) will show a warning</a:t>
            </a:r>
          </a:p>
        </p:txBody>
      </p:sp>
    </p:spTree>
    <p:extLst>
      <p:ext uri="{BB962C8B-B14F-4D97-AF65-F5344CB8AC3E}">
        <p14:creationId xmlns:p14="http://schemas.microsoft.com/office/powerpoint/2010/main" val="114813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F08D80-9A50-25BD-ED66-6EEAD8DCF170}"/>
              </a:ext>
            </a:extLst>
          </p:cNvPr>
          <p:cNvPicPr>
            <a:picLocks noChangeAspect="1"/>
          </p:cNvPicPr>
          <p:nvPr/>
        </p:nvPicPr>
        <p:blipFill rotWithShape="1">
          <a:blip r:embed="rId2"/>
          <a:srcRect t="9932" r="74671" b="13845"/>
          <a:stretch/>
        </p:blipFill>
        <p:spPr>
          <a:xfrm>
            <a:off x="269786" y="1061310"/>
            <a:ext cx="2783158" cy="5227395"/>
          </a:xfrm>
          <a:prstGeom prst="rect">
            <a:avLst/>
          </a:prstGeom>
          <a:ln>
            <a:solidFill>
              <a:schemeClr val="accent1"/>
            </a:solidFill>
          </a:ln>
        </p:spPr>
      </p:pic>
      <p:sp>
        <p:nvSpPr>
          <p:cNvPr id="8" name="TextBox 7">
            <a:extLst>
              <a:ext uri="{FF2B5EF4-FFF2-40B4-BE49-F238E27FC236}">
                <a16:creationId xmlns:a16="http://schemas.microsoft.com/office/drawing/2014/main" id="{8B06AC5C-AF98-D478-3B23-62799FE9A450}"/>
              </a:ext>
            </a:extLst>
          </p:cNvPr>
          <p:cNvSpPr txBox="1"/>
          <p:nvPr/>
        </p:nvSpPr>
        <p:spPr>
          <a:xfrm>
            <a:off x="269786" y="74463"/>
            <a:ext cx="2783158" cy="738664"/>
          </a:xfrm>
          <a:prstGeom prst="rect">
            <a:avLst/>
          </a:prstGeom>
          <a:solidFill>
            <a:schemeClr val="tx1">
              <a:lumMod val="75000"/>
              <a:lumOff val="25000"/>
            </a:schemeClr>
          </a:solidFill>
        </p:spPr>
        <p:txBody>
          <a:bodyPr wrap="square" rtlCol="0">
            <a:spAutoFit/>
          </a:bodyPr>
          <a:lstStyle/>
          <a:p>
            <a:r>
              <a:rPr lang="en-US" sz="1400" dirty="0">
                <a:solidFill>
                  <a:schemeClr val="bg1"/>
                </a:solidFill>
              </a:rPr>
              <a:t>New puzzle:</a:t>
            </a:r>
          </a:p>
          <a:p>
            <a:pPr marL="285750" indent="-285750">
              <a:buFont typeface="Arial" panose="020B0604020202020204" pitchFamily="34" charset="0"/>
              <a:buChar char="•"/>
            </a:pPr>
            <a:r>
              <a:rPr lang="en-US" sz="1400" dirty="0">
                <a:solidFill>
                  <a:schemeClr val="bg1"/>
                </a:solidFill>
              </a:rPr>
              <a:t>Choose from 4x4 or 9x9</a:t>
            </a:r>
          </a:p>
          <a:p>
            <a:pPr marL="285750" indent="-285750">
              <a:buFont typeface="Arial" panose="020B0604020202020204" pitchFamily="34" charset="0"/>
              <a:buChar char="•"/>
            </a:pPr>
            <a:r>
              <a:rPr lang="en-US" sz="1400" dirty="0">
                <a:solidFill>
                  <a:schemeClr val="bg1"/>
                </a:solidFill>
              </a:rPr>
              <a:t>Choose difficulty</a:t>
            </a:r>
          </a:p>
        </p:txBody>
      </p:sp>
      <p:sp>
        <p:nvSpPr>
          <p:cNvPr id="31" name="TextBox 30">
            <a:extLst>
              <a:ext uri="{FF2B5EF4-FFF2-40B4-BE49-F238E27FC236}">
                <a16:creationId xmlns:a16="http://schemas.microsoft.com/office/drawing/2014/main" id="{C8ABEAD6-1548-1D64-EDE4-795E225B7B56}"/>
              </a:ext>
            </a:extLst>
          </p:cNvPr>
          <p:cNvSpPr txBox="1"/>
          <p:nvPr/>
        </p:nvSpPr>
        <p:spPr>
          <a:xfrm>
            <a:off x="3226933" y="74463"/>
            <a:ext cx="2783158" cy="307777"/>
          </a:xfrm>
          <a:prstGeom prst="rect">
            <a:avLst/>
          </a:prstGeom>
          <a:solidFill>
            <a:schemeClr val="tx1">
              <a:lumMod val="75000"/>
              <a:lumOff val="25000"/>
            </a:schemeClr>
          </a:solidFill>
        </p:spPr>
        <p:txBody>
          <a:bodyPr wrap="square" rtlCol="0">
            <a:spAutoFit/>
          </a:bodyPr>
          <a:lstStyle/>
          <a:p>
            <a:r>
              <a:rPr lang="en-US" sz="1400" dirty="0">
                <a:solidFill>
                  <a:schemeClr val="bg1"/>
                </a:solidFill>
              </a:rPr>
              <a:t>New puzzle:</a:t>
            </a:r>
          </a:p>
        </p:txBody>
      </p:sp>
      <p:sp>
        <p:nvSpPr>
          <p:cNvPr id="18" name="Rectangle 17">
            <a:extLst>
              <a:ext uri="{FF2B5EF4-FFF2-40B4-BE49-F238E27FC236}">
                <a16:creationId xmlns:a16="http://schemas.microsoft.com/office/drawing/2014/main" id="{112AAEF9-C99C-1AFF-5705-5AD163459FE5}"/>
              </a:ext>
            </a:extLst>
          </p:cNvPr>
          <p:cNvSpPr/>
          <p:nvPr/>
        </p:nvSpPr>
        <p:spPr>
          <a:xfrm>
            <a:off x="1345223" y="6471138"/>
            <a:ext cx="1608992" cy="2948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C7C5A76-2BC2-69EA-2F1F-3CDA90AD99F9}"/>
              </a:ext>
            </a:extLst>
          </p:cNvPr>
          <p:cNvGrpSpPr/>
          <p:nvPr/>
        </p:nvGrpSpPr>
        <p:grpSpPr>
          <a:xfrm rot="20597939">
            <a:off x="650977" y="1581744"/>
            <a:ext cx="1094642" cy="951863"/>
            <a:chOff x="9571892" y="683675"/>
            <a:chExt cx="1094642" cy="951863"/>
          </a:xfrm>
        </p:grpSpPr>
        <p:sp>
          <p:nvSpPr>
            <p:cNvPr id="12" name="Rectangle: Rounded Corners 11">
              <a:extLst>
                <a:ext uri="{FF2B5EF4-FFF2-40B4-BE49-F238E27FC236}">
                  <a16:creationId xmlns:a16="http://schemas.microsoft.com/office/drawing/2014/main" id="{42903377-810D-76BE-E05B-7DFF7E14C32E}"/>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ointing finger png images | PNGWing">
              <a:extLst>
                <a:ext uri="{FF2B5EF4-FFF2-40B4-BE49-F238E27FC236}">
                  <a16:creationId xmlns:a16="http://schemas.microsoft.com/office/drawing/2014/main" id="{9B5DEFB3-D9D6-63D3-786B-85D9FAE70C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203A07FD-EEE6-9D9A-3104-870DA514C6C0}"/>
              </a:ext>
            </a:extLst>
          </p:cNvPr>
          <p:cNvPicPr>
            <a:picLocks noChangeAspect="1"/>
          </p:cNvPicPr>
          <p:nvPr/>
        </p:nvPicPr>
        <p:blipFill rotWithShape="1">
          <a:blip r:embed="rId5"/>
          <a:srcRect t="15569" r="76832" b="29487"/>
          <a:stretch/>
        </p:blipFill>
        <p:spPr>
          <a:xfrm>
            <a:off x="316303" y="1453324"/>
            <a:ext cx="2545766" cy="3768049"/>
          </a:xfrm>
          <a:prstGeom prst="rect">
            <a:avLst/>
          </a:prstGeom>
        </p:spPr>
      </p:pic>
      <p:pic>
        <p:nvPicPr>
          <p:cNvPr id="7" name="Picture 6">
            <a:extLst>
              <a:ext uri="{FF2B5EF4-FFF2-40B4-BE49-F238E27FC236}">
                <a16:creationId xmlns:a16="http://schemas.microsoft.com/office/drawing/2014/main" id="{C890F3DB-5D27-D1CE-C99C-8CC88F5B02B1}"/>
              </a:ext>
            </a:extLst>
          </p:cNvPr>
          <p:cNvPicPr>
            <a:picLocks noChangeAspect="1"/>
          </p:cNvPicPr>
          <p:nvPr/>
        </p:nvPicPr>
        <p:blipFill rotWithShape="1">
          <a:blip r:embed="rId6"/>
          <a:srcRect t="10825" r="76110" b="34231"/>
          <a:stretch/>
        </p:blipFill>
        <p:spPr>
          <a:xfrm>
            <a:off x="3273933" y="1063738"/>
            <a:ext cx="2625053" cy="3768050"/>
          </a:xfrm>
          <a:prstGeom prst="rect">
            <a:avLst/>
          </a:prstGeom>
          <a:ln>
            <a:solidFill>
              <a:schemeClr val="accent1">
                <a:lumMod val="50000"/>
              </a:schemeClr>
            </a:solidFill>
          </a:ln>
        </p:spPr>
      </p:pic>
    </p:spTree>
    <p:extLst>
      <p:ext uri="{BB962C8B-B14F-4D97-AF65-F5344CB8AC3E}">
        <p14:creationId xmlns:p14="http://schemas.microsoft.com/office/powerpoint/2010/main" val="3770758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06AC5C-AF98-D478-3B23-62799FE9A450}"/>
              </a:ext>
            </a:extLst>
          </p:cNvPr>
          <p:cNvSpPr txBox="1"/>
          <p:nvPr/>
        </p:nvSpPr>
        <p:spPr>
          <a:xfrm>
            <a:off x="269786" y="74463"/>
            <a:ext cx="2783158" cy="1169551"/>
          </a:xfrm>
          <a:prstGeom prst="rect">
            <a:avLst/>
          </a:prstGeom>
          <a:solidFill>
            <a:schemeClr val="tx1">
              <a:lumMod val="75000"/>
              <a:lumOff val="25000"/>
            </a:schemeClr>
          </a:solidFill>
        </p:spPr>
        <p:txBody>
          <a:bodyPr wrap="square" rtlCol="0">
            <a:spAutoFit/>
          </a:bodyPr>
          <a:lstStyle/>
          <a:p>
            <a:r>
              <a:rPr lang="en-US" sz="1400" dirty="0">
                <a:solidFill>
                  <a:schemeClr val="bg1"/>
                </a:solidFill>
              </a:rPr>
              <a:t>Hint (two types):</a:t>
            </a:r>
          </a:p>
          <a:p>
            <a:pPr marL="285750" indent="-285750">
              <a:buFont typeface="Arial" panose="020B0604020202020204" pitchFamily="34" charset="0"/>
              <a:buChar char="•"/>
            </a:pPr>
            <a:r>
              <a:rPr lang="en-US" sz="1400" dirty="0">
                <a:solidFill>
                  <a:schemeClr val="bg1"/>
                </a:solidFill>
              </a:rPr>
              <a:t>Choose location to get hint for</a:t>
            </a:r>
          </a:p>
          <a:p>
            <a:pPr marL="285750" indent="-285750">
              <a:buFont typeface="Arial" panose="020B0604020202020204" pitchFamily="34" charset="0"/>
              <a:buChar char="•"/>
            </a:pPr>
            <a:r>
              <a:rPr lang="en-US" sz="1400" dirty="0">
                <a:solidFill>
                  <a:schemeClr val="bg1"/>
                </a:solidFill>
              </a:rPr>
              <a:t>Get hint at a random location</a:t>
            </a:r>
          </a:p>
          <a:p>
            <a:pPr marL="742950" lvl="1" indent="-285750">
              <a:buFont typeface="Arial" panose="020B0604020202020204" pitchFamily="34" charset="0"/>
              <a:buChar char="•"/>
            </a:pPr>
            <a:r>
              <a:rPr lang="en-US" sz="1400" dirty="0">
                <a:solidFill>
                  <a:schemeClr val="bg1"/>
                </a:solidFill>
              </a:rPr>
              <a:t>Correction of an error</a:t>
            </a:r>
          </a:p>
          <a:p>
            <a:pPr marL="742950" lvl="1" indent="-285750">
              <a:buFont typeface="Arial" panose="020B0604020202020204" pitchFamily="34" charset="0"/>
              <a:buChar char="•"/>
            </a:pPr>
            <a:r>
              <a:rPr lang="en-US" sz="1400" dirty="0">
                <a:solidFill>
                  <a:schemeClr val="bg1"/>
                </a:solidFill>
              </a:rPr>
              <a:t>Hint at an empty location</a:t>
            </a:r>
          </a:p>
        </p:txBody>
      </p:sp>
      <p:sp>
        <p:nvSpPr>
          <p:cNvPr id="31" name="TextBox 30">
            <a:extLst>
              <a:ext uri="{FF2B5EF4-FFF2-40B4-BE49-F238E27FC236}">
                <a16:creationId xmlns:a16="http://schemas.microsoft.com/office/drawing/2014/main" id="{C8ABEAD6-1548-1D64-EDE4-795E225B7B56}"/>
              </a:ext>
            </a:extLst>
          </p:cNvPr>
          <p:cNvSpPr txBox="1"/>
          <p:nvPr/>
        </p:nvSpPr>
        <p:spPr>
          <a:xfrm>
            <a:off x="3226933" y="74463"/>
            <a:ext cx="2625053" cy="523220"/>
          </a:xfrm>
          <a:prstGeom prst="rect">
            <a:avLst/>
          </a:prstGeom>
          <a:solidFill>
            <a:schemeClr val="tx1">
              <a:lumMod val="75000"/>
              <a:lumOff val="25000"/>
            </a:schemeClr>
          </a:solidFill>
        </p:spPr>
        <p:txBody>
          <a:bodyPr wrap="square" rtlCol="0">
            <a:spAutoFit/>
          </a:bodyPr>
          <a:lstStyle/>
          <a:p>
            <a:r>
              <a:rPr lang="en-US" sz="1400" dirty="0">
                <a:solidFill>
                  <a:schemeClr val="bg1"/>
                </a:solidFill>
              </a:rPr>
              <a:t>Specific hint:</a:t>
            </a:r>
          </a:p>
          <a:p>
            <a:pPr marL="285750" indent="-285750">
              <a:buFont typeface="Arial" panose="020B0604020202020204" pitchFamily="34" charset="0"/>
              <a:buChar char="•"/>
            </a:pPr>
            <a:r>
              <a:rPr lang="en-US" sz="1400" dirty="0">
                <a:solidFill>
                  <a:schemeClr val="bg1"/>
                </a:solidFill>
              </a:rPr>
              <a:t>Select location</a:t>
            </a:r>
          </a:p>
        </p:txBody>
      </p:sp>
      <p:grpSp>
        <p:nvGrpSpPr>
          <p:cNvPr id="10" name="Group 9">
            <a:extLst>
              <a:ext uri="{FF2B5EF4-FFF2-40B4-BE49-F238E27FC236}">
                <a16:creationId xmlns:a16="http://schemas.microsoft.com/office/drawing/2014/main" id="{D68A4547-17A1-CCD7-8CF9-CD9D6F467D4D}"/>
              </a:ext>
            </a:extLst>
          </p:cNvPr>
          <p:cNvGrpSpPr/>
          <p:nvPr/>
        </p:nvGrpSpPr>
        <p:grpSpPr>
          <a:xfrm>
            <a:off x="269785" y="1449471"/>
            <a:ext cx="2783159" cy="4220309"/>
            <a:chOff x="3272473" y="1036232"/>
            <a:chExt cx="2783159" cy="4220309"/>
          </a:xfrm>
        </p:grpSpPr>
        <p:pic>
          <p:nvPicPr>
            <p:cNvPr id="7" name="Picture 6">
              <a:extLst>
                <a:ext uri="{FF2B5EF4-FFF2-40B4-BE49-F238E27FC236}">
                  <a16:creationId xmlns:a16="http://schemas.microsoft.com/office/drawing/2014/main" id="{C890F3DB-5D27-D1CE-C99C-8CC88F5B02B1}"/>
                </a:ext>
              </a:extLst>
            </p:cNvPr>
            <p:cNvPicPr>
              <a:picLocks noChangeAspect="1"/>
            </p:cNvPicPr>
            <p:nvPr/>
          </p:nvPicPr>
          <p:blipFill rotWithShape="1">
            <a:blip r:embed="rId2"/>
            <a:srcRect t="10825" r="76110" b="34231"/>
            <a:stretch/>
          </p:blipFill>
          <p:spPr>
            <a:xfrm>
              <a:off x="3273933" y="1063738"/>
              <a:ext cx="2625053" cy="3768050"/>
            </a:xfrm>
            <a:prstGeom prst="rect">
              <a:avLst/>
            </a:prstGeom>
            <a:ln>
              <a:solidFill>
                <a:schemeClr val="accent1">
                  <a:lumMod val="50000"/>
                </a:schemeClr>
              </a:solidFill>
            </a:ln>
          </p:spPr>
        </p:pic>
        <p:pic>
          <p:nvPicPr>
            <p:cNvPr id="4" name="Picture 3">
              <a:extLst>
                <a:ext uri="{FF2B5EF4-FFF2-40B4-BE49-F238E27FC236}">
                  <a16:creationId xmlns:a16="http://schemas.microsoft.com/office/drawing/2014/main" id="{E652C4B9-2582-3E71-7A5D-ACADF6EF1F75}"/>
                </a:ext>
              </a:extLst>
            </p:cNvPr>
            <p:cNvPicPr>
              <a:picLocks noChangeAspect="1"/>
            </p:cNvPicPr>
            <p:nvPr/>
          </p:nvPicPr>
          <p:blipFill rotWithShape="1">
            <a:blip r:embed="rId3"/>
            <a:srcRect t="10385" r="74671" b="28077"/>
            <a:stretch/>
          </p:blipFill>
          <p:spPr>
            <a:xfrm>
              <a:off x="3272474" y="1036232"/>
              <a:ext cx="2783158" cy="4220309"/>
            </a:xfrm>
            <a:prstGeom prst="rect">
              <a:avLst/>
            </a:prstGeom>
            <a:ln>
              <a:solidFill>
                <a:schemeClr val="accent1">
                  <a:lumMod val="50000"/>
                </a:schemeClr>
              </a:solidFill>
            </a:ln>
          </p:spPr>
        </p:pic>
        <p:sp>
          <p:nvSpPr>
            <p:cNvPr id="6" name="Rectangle 5">
              <a:extLst>
                <a:ext uri="{FF2B5EF4-FFF2-40B4-BE49-F238E27FC236}">
                  <a16:creationId xmlns:a16="http://schemas.microsoft.com/office/drawing/2014/main" id="{1EE1E73A-39AF-B745-853D-499263139503}"/>
                </a:ext>
              </a:extLst>
            </p:cNvPr>
            <p:cNvSpPr/>
            <p:nvPr/>
          </p:nvSpPr>
          <p:spPr>
            <a:xfrm>
              <a:off x="4791808" y="4651131"/>
              <a:ext cx="1263824" cy="57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E37C55-EBC6-777B-6A9A-497A9BEF8C2A}"/>
                </a:ext>
              </a:extLst>
            </p:cNvPr>
            <p:cNvSpPr/>
            <p:nvPr/>
          </p:nvSpPr>
          <p:spPr>
            <a:xfrm>
              <a:off x="3272473" y="4674654"/>
              <a:ext cx="476725" cy="546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7C7C5A76-2BC2-69EA-2F1F-3CDA90AD99F9}"/>
              </a:ext>
            </a:extLst>
          </p:cNvPr>
          <p:cNvGrpSpPr/>
          <p:nvPr/>
        </p:nvGrpSpPr>
        <p:grpSpPr>
          <a:xfrm rot="2857728">
            <a:off x="77430" y="4854274"/>
            <a:ext cx="1094642" cy="951863"/>
            <a:chOff x="9571892" y="683675"/>
            <a:chExt cx="1094642" cy="951863"/>
          </a:xfrm>
        </p:grpSpPr>
        <p:sp>
          <p:nvSpPr>
            <p:cNvPr id="12" name="Rectangle: Rounded Corners 11">
              <a:extLst>
                <a:ext uri="{FF2B5EF4-FFF2-40B4-BE49-F238E27FC236}">
                  <a16:creationId xmlns:a16="http://schemas.microsoft.com/office/drawing/2014/main" id="{42903377-810D-76BE-E05B-7DFF7E14C32E}"/>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ointing finger png images | PNGWing">
              <a:extLst>
                <a:ext uri="{FF2B5EF4-FFF2-40B4-BE49-F238E27FC236}">
                  <a16:creationId xmlns:a16="http://schemas.microsoft.com/office/drawing/2014/main" id="{9B5DEFB3-D9D6-63D3-786B-85D9FAE70CE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a:extLst>
              <a:ext uri="{FF2B5EF4-FFF2-40B4-BE49-F238E27FC236}">
                <a16:creationId xmlns:a16="http://schemas.microsoft.com/office/drawing/2014/main" id="{75B02974-C030-9839-A2BC-1FF1362F0C65}"/>
              </a:ext>
            </a:extLst>
          </p:cNvPr>
          <p:cNvPicPr>
            <a:picLocks noChangeAspect="1"/>
          </p:cNvPicPr>
          <p:nvPr/>
        </p:nvPicPr>
        <p:blipFill rotWithShape="1">
          <a:blip r:embed="rId2"/>
          <a:srcRect t="10825" r="76110" b="34231"/>
          <a:stretch/>
        </p:blipFill>
        <p:spPr>
          <a:xfrm>
            <a:off x="3226933" y="1449471"/>
            <a:ext cx="2625053" cy="3768050"/>
          </a:xfrm>
          <a:prstGeom prst="rect">
            <a:avLst/>
          </a:prstGeom>
          <a:ln>
            <a:solidFill>
              <a:schemeClr val="accent1">
                <a:lumMod val="50000"/>
              </a:schemeClr>
            </a:solidFill>
          </a:ln>
        </p:spPr>
      </p:pic>
      <p:grpSp>
        <p:nvGrpSpPr>
          <p:cNvPr id="21" name="Group 20">
            <a:extLst>
              <a:ext uri="{FF2B5EF4-FFF2-40B4-BE49-F238E27FC236}">
                <a16:creationId xmlns:a16="http://schemas.microsoft.com/office/drawing/2014/main" id="{BA324D16-BC42-D51F-8E54-74C6AD968BE1}"/>
              </a:ext>
            </a:extLst>
          </p:cNvPr>
          <p:cNvGrpSpPr/>
          <p:nvPr/>
        </p:nvGrpSpPr>
        <p:grpSpPr>
          <a:xfrm rot="17904675">
            <a:off x="3835358" y="3083693"/>
            <a:ext cx="1094642" cy="951863"/>
            <a:chOff x="9571892" y="683675"/>
            <a:chExt cx="1094642" cy="951863"/>
          </a:xfrm>
        </p:grpSpPr>
        <p:sp>
          <p:nvSpPr>
            <p:cNvPr id="22" name="Rectangle: Rounded Corners 21">
              <a:extLst>
                <a:ext uri="{FF2B5EF4-FFF2-40B4-BE49-F238E27FC236}">
                  <a16:creationId xmlns:a16="http://schemas.microsoft.com/office/drawing/2014/main" id="{E64FE48D-C1E5-4171-DE4C-F6E83C91BA18}"/>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Pointing finger png images | PNGWing">
              <a:extLst>
                <a:ext uri="{FF2B5EF4-FFF2-40B4-BE49-F238E27FC236}">
                  <a16:creationId xmlns:a16="http://schemas.microsoft.com/office/drawing/2014/main" id="{58BAB0F8-8B3E-9AB7-1CA8-B581B996DF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EFBDD490-C7AE-5B32-90E8-7827011FCEA5}"/>
              </a:ext>
            </a:extLst>
          </p:cNvPr>
          <p:cNvPicPr>
            <a:picLocks noChangeAspect="1"/>
          </p:cNvPicPr>
          <p:nvPr/>
        </p:nvPicPr>
        <p:blipFill rotWithShape="1">
          <a:blip r:embed="rId2"/>
          <a:srcRect t="10825" r="76110" b="34231"/>
          <a:stretch/>
        </p:blipFill>
        <p:spPr>
          <a:xfrm>
            <a:off x="6025975" y="1449471"/>
            <a:ext cx="2625053" cy="3768050"/>
          </a:xfrm>
          <a:prstGeom prst="rect">
            <a:avLst/>
          </a:prstGeom>
          <a:ln>
            <a:solidFill>
              <a:schemeClr val="accent1">
                <a:lumMod val="50000"/>
              </a:schemeClr>
            </a:solidFill>
          </a:ln>
        </p:spPr>
      </p:pic>
      <p:sp>
        <p:nvSpPr>
          <p:cNvPr id="25" name="TextBox 24">
            <a:extLst>
              <a:ext uri="{FF2B5EF4-FFF2-40B4-BE49-F238E27FC236}">
                <a16:creationId xmlns:a16="http://schemas.microsoft.com/office/drawing/2014/main" id="{68DEC497-FA8D-1AA0-619C-17FF7738A881}"/>
              </a:ext>
            </a:extLst>
          </p:cNvPr>
          <p:cNvSpPr txBox="1"/>
          <p:nvPr/>
        </p:nvSpPr>
        <p:spPr>
          <a:xfrm>
            <a:off x="6010092" y="74463"/>
            <a:ext cx="2625053" cy="738664"/>
          </a:xfrm>
          <a:prstGeom prst="rect">
            <a:avLst/>
          </a:prstGeom>
          <a:solidFill>
            <a:schemeClr val="tx1">
              <a:lumMod val="75000"/>
              <a:lumOff val="25000"/>
            </a:schemeClr>
          </a:solidFill>
        </p:spPr>
        <p:txBody>
          <a:bodyPr wrap="square" rtlCol="0">
            <a:spAutoFit/>
          </a:bodyPr>
          <a:lstStyle/>
          <a:p>
            <a:r>
              <a:rPr lang="en-US" sz="1400" dirty="0">
                <a:solidFill>
                  <a:schemeClr val="bg1"/>
                </a:solidFill>
              </a:rPr>
              <a:t>Specific hint:</a:t>
            </a:r>
          </a:p>
          <a:p>
            <a:pPr marL="285750" indent="-285750">
              <a:buFont typeface="Arial" panose="020B0604020202020204" pitchFamily="34" charset="0"/>
              <a:buChar char="•"/>
            </a:pPr>
            <a:r>
              <a:rPr lang="en-US" sz="1400" dirty="0">
                <a:solidFill>
                  <a:schemeClr val="bg1"/>
                </a:solidFill>
              </a:rPr>
              <a:t>Hint appears in blue and is now permanent</a:t>
            </a:r>
          </a:p>
        </p:txBody>
      </p:sp>
      <p:pic>
        <p:nvPicPr>
          <p:cNvPr id="27" name="Picture 26">
            <a:extLst>
              <a:ext uri="{FF2B5EF4-FFF2-40B4-BE49-F238E27FC236}">
                <a16:creationId xmlns:a16="http://schemas.microsoft.com/office/drawing/2014/main" id="{D5F020F7-CAB0-1007-AB3E-D717309EC441}"/>
              </a:ext>
            </a:extLst>
          </p:cNvPr>
          <p:cNvPicPr>
            <a:picLocks noChangeAspect="1"/>
          </p:cNvPicPr>
          <p:nvPr/>
        </p:nvPicPr>
        <p:blipFill rotWithShape="1">
          <a:blip r:embed="rId6"/>
          <a:srcRect t="27956" r="85599" b="50898"/>
          <a:stretch/>
        </p:blipFill>
        <p:spPr>
          <a:xfrm>
            <a:off x="6018884" y="2633560"/>
            <a:ext cx="1582443" cy="1450208"/>
          </a:xfrm>
          <a:prstGeom prst="rect">
            <a:avLst/>
          </a:prstGeom>
        </p:spPr>
      </p:pic>
    </p:spTree>
    <p:extLst>
      <p:ext uri="{BB962C8B-B14F-4D97-AF65-F5344CB8AC3E}">
        <p14:creationId xmlns:p14="http://schemas.microsoft.com/office/powerpoint/2010/main" val="76103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06AC5C-AF98-D478-3B23-62799FE9A450}"/>
              </a:ext>
            </a:extLst>
          </p:cNvPr>
          <p:cNvSpPr txBox="1"/>
          <p:nvPr/>
        </p:nvSpPr>
        <p:spPr>
          <a:xfrm>
            <a:off x="269786" y="74463"/>
            <a:ext cx="2783158" cy="523220"/>
          </a:xfrm>
          <a:prstGeom prst="rect">
            <a:avLst/>
          </a:prstGeom>
          <a:solidFill>
            <a:schemeClr val="tx1">
              <a:lumMod val="75000"/>
              <a:lumOff val="25000"/>
            </a:schemeClr>
          </a:solidFill>
        </p:spPr>
        <p:txBody>
          <a:bodyPr wrap="square" rtlCol="0">
            <a:spAutoFit/>
          </a:bodyPr>
          <a:lstStyle/>
          <a:p>
            <a:r>
              <a:rPr lang="en-US" sz="1400" dirty="0">
                <a:solidFill>
                  <a:schemeClr val="bg1"/>
                </a:solidFill>
              </a:rPr>
              <a:t>Check puzzle:</a:t>
            </a:r>
          </a:p>
          <a:p>
            <a:pPr marL="285750" indent="-285750">
              <a:buFont typeface="Arial" panose="020B0604020202020204" pitchFamily="34" charset="0"/>
              <a:buChar char="•"/>
            </a:pPr>
            <a:r>
              <a:rPr lang="en-US" sz="1400" dirty="0">
                <a:solidFill>
                  <a:schemeClr val="bg1"/>
                </a:solidFill>
              </a:rPr>
              <a:t>All errors will be shown in red</a:t>
            </a:r>
          </a:p>
        </p:txBody>
      </p:sp>
      <p:sp>
        <p:nvSpPr>
          <p:cNvPr id="31" name="TextBox 30">
            <a:extLst>
              <a:ext uri="{FF2B5EF4-FFF2-40B4-BE49-F238E27FC236}">
                <a16:creationId xmlns:a16="http://schemas.microsoft.com/office/drawing/2014/main" id="{C8ABEAD6-1548-1D64-EDE4-795E225B7B56}"/>
              </a:ext>
            </a:extLst>
          </p:cNvPr>
          <p:cNvSpPr txBox="1"/>
          <p:nvPr/>
        </p:nvSpPr>
        <p:spPr>
          <a:xfrm>
            <a:off x="3226933" y="74463"/>
            <a:ext cx="2625053" cy="307777"/>
          </a:xfrm>
          <a:prstGeom prst="rect">
            <a:avLst/>
          </a:prstGeom>
          <a:solidFill>
            <a:schemeClr val="tx1">
              <a:lumMod val="75000"/>
              <a:lumOff val="25000"/>
            </a:schemeClr>
          </a:solidFill>
        </p:spPr>
        <p:txBody>
          <a:bodyPr wrap="square" rtlCol="0">
            <a:spAutoFit/>
          </a:bodyPr>
          <a:lstStyle/>
          <a:p>
            <a:r>
              <a:rPr lang="en-US" sz="1400" dirty="0">
                <a:solidFill>
                  <a:schemeClr val="bg1"/>
                </a:solidFill>
              </a:rPr>
              <a:t>Check puzzle:</a:t>
            </a:r>
          </a:p>
        </p:txBody>
      </p:sp>
      <p:sp>
        <p:nvSpPr>
          <p:cNvPr id="6" name="Rectangle 5">
            <a:extLst>
              <a:ext uri="{FF2B5EF4-FFF2-40B4-BE49-F238E27FC236}">
                <a16:creationId xmlns:a16="http://schemas.microsoft.com/office/drawing/2014/main" id="{1EE1E73A-39AF-B745-853D-499263139503}"/>
              </a:ext>
            </a:extLst>
          </p:cNvPr>
          <p:cNvSpPr/>
          <p:nvPr/>
        </p:nvSpPr>
        <p:spPr>
          <a:xfrm>
            <a:off x="1789120" y="5064370"/>
            <a:ext cx="1263824" cy="207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E37C55-EBC6-777B-6A9A-497A9BEF8C2A}"/>
              </a:ext>
            </a:extLst>
          </p:cNvPr>
          <p:cNvSpPr/>
          <p:nvPr/>
        </p:nvSpPr>
        <p:spPr>
          <a:xfrm>
            <a:off x="269785" y="5087893"/>
            <a:ext cx="476725" cy="1842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5B02974-C030-9839-A2BC-1FF1362F0C65}"/>
              </a:ext>
            </a:extLst>
          </p:cNvPr>
          <p:cNvPicPr>
            <a:picLocks noChangeAspect="1"/>
          </p:cNvPicPr>
          <p:nvPr/>
        </p:nvPicPr>
        <p:blipFill rotWithShape="1">
          <a:blip r:embed="rId2"/>
          <a:srcRect t="10825" r="76110" b="34231"/>
          <a:stretch/>
        </p:blipFill>
        <p:spPr>
          <a:xfrm>
            <a:off x="3226933" y="1540001"/>
            <a:ext cx="2625053" cy="3768050"/>
          </a:xfrm>
          <a:prstGeom prst="rect">
            <a:avLst/>
          </a:prstGeom>
          <a:ln>
            <a:solidFill>
              <a:schemeClr val="accent1">
                <a:lumMod val="50000"/>
              </a:schemeClr>
            </a:solidFill>
          </a:ln>
        </p:spPr>
      </p:pic>
      <p:pic>
        <p:nvPicPr>
          <p:cNvPr id="3" name="Picture 2">
            <a:extLst>
              <a:ext uri="{FF2B5EF4-FFF2-40B4-BE49-F238E27FC236}">
                <a16:creationId xmlns:a16="http://schemas.microsoft.com/office/drawing/2014/main" id="{2DAD2308-EB2F-CDA8-D731-5DB1398E29D6}"/>
              </a:ext>
            </a:extLst>
          </p:cNvPr>
          <p:cNvPicPr>
            <a:picLocks noChangeAspect="1"/>
          </p:cNvPicPr>
          <p:nvPr/>
        </p:nvPicPr>
        <p:blipFill rotWithShape="1">
          <a:blip r:embed="rId3"/>
          <a:srcRect t="11584" r="74883" b="33859"/>
          <a:stretch/>
        </p:blipFill>
        <p:spPr>
          <a:xfrm>
            <a:off x="274959" y="1530697"/>
            <a:ext cx="2759879" cy="3741489"/>
          </a:xfrm>
          <a:prstGeom prst="rect">
            <a:avLst/>
          </a:prstGeom>
          <a:ln>
            <a:solidFill>
              <a:schemeClr val="tx1"/>
            </a:solidFill>
          </a:ln>
        </p:spPr>
      </p:pic>
      <p:grpSp>
        <p:nvGrpSpPr>
          <p:cNvPr id="11" name="Group 10">
            <a:extLst>
              <a:ext uri="{FF2B5EF4-FFF2-40B4-BE49-F238E27FC236}">
                <a16:creationId xmlns:a16="http://schemas.microsoft.com/office/drawing/2014/main" id="{7C7C5A76-2BC2-69EA-2F1F-3CDA90AD99F9}"/>
              </a:ext>
            </a:extLst>
          </p:cNvPr>
          <p:cNvGrpSpPr/>
          <p:nvPr/>
        </p:nvGrpSpPr>
        <p:grpSpPr>
          <a:xfrm rot="2857728">
            <a:off x="1270862" y="4611961"/>
            <a:ext cx="1094642" cy="951863"/>
            <a:chOff x="9571892" y="683675"/>
            <a:chExt cx="1094642" cy="951863"/>
          </a:xfrm>
        </p:grpSpPr>
        <p:sp>
          <p:nvSpPr>
            <p:cNvPr id="12" name="Rectangle: Rounded Corners 11">
              <a:extLst>
                <a:ext uri="{FF2B5EF4-FFF2-40B4-BE49-F238E27FC236}">
                  <a16:creationId xmlns:a16="http://schemas.microsoft.com/office/drawing/2014/main" id="{42903377-810D-76BE-E05B-7DFF7E14C32E}"/>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ointing finger png images | PNGWing">
              <a:extLst>
                <a:ext uri="{FF2B5EF4-FFF2-40B4-BE49-F238E27FC236}">
                  <a16:creationId xmlns:a16="http://schemas.microsoft.com/office/drawing/2014/main" id="{9B5DEFB3-D9D6-63D3-786B-85D9FAE70CE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C1DB2071-A802-6B35-9F6B-93FBDE896E89}"/>
              </a:ext>
            </a:extLst>
          </p:cNvPr>
          <p:cNvPicPr>
            <a:picLocks noChangeAspect="1"/>
          </p:cNvPicPr>
          <p:nvPr/>
        </p:nvPicPr>
        <p:blipFill rotWithShape="1">
          <a:blip r:embed="rId6"/>
          <a:srcRect t="28370" r="79689" b="35314"/>
          <a:stretch/>
        </p:blipFill>
        <p:spPr>
          <a:xfrm>
            <a:off x="3230775" y="2745774"/>
            <a:ext cx="2231855" cy="2490603"/>
          </a:xfrm>
          <a:prstGeom prst="rect">
            <a:avLst/>
          </a:prstGeom>
        </p:spPr>
      </p:pic>
    </p:spTree>
    <p:extLst>
      <p:ext uri="{BB962C8B-B14F-4D97-AF65-F5344CB8AC3E}">
        <p14:creationId xmlns:p14="http://schemas.microsoft.com/office/powerpoint/2010/main" val="115926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06AC5C-AF98-D478-3B23-62799FE9A450}"/>
              </a:ext>
            </a:extLst>
          </p:cNvPr>
          <p:cNvSpPr txBox="1"/>
          <p:nvPr/>
        </p:nvSpPr>
        <p:spPr>
          <a:xfrm>
            <a:off x="269786" y="74463"/>
            <a:ext cx="2783158" cy="1169551"/>
          </a:xfrm>
          <a:prstGeom prst="rect">
            <a:avLst/>
          </a:prstGeom>
          <a:solidFill>
            <a:schemeClr val="tx1">
              <a:lumMod val="75000"/>
              <a:lumOff val="25000"/>
            </a:schemeClr>
          </a:solidFill>
        </p:spPr>
        <p:txBody>
          <a:bodyPr wrap="square" rtlCol="0">
            <a:spAutoFit/>
          </a:bodyPr>
          <a:lstStyle/>
          <a:p>
            <a:r>
              <a:rPr lang="en-US" sz="1400" dirty="0">
                <a:solidFill>
                  <a:schemeClr val="bg1"/>
                </a:solidFill>
              </a:rPr>
              <a:t>Pause timer:</a:t>
            </a:r>
          </a:p>
          <a:p>
            <a:pPr marL="285750" indent="-285750">
              <a:buFont typeface="Arial" panose="020B0604020202020204" pitchFamily="34" charset="0"/>
              <a:buChar char="•"/>
            </a:pPr>
            <a:r>
              <a:rPr lang="en-US" sz="1400" dirty="0">
                <a:solidFill>
                  <a:schemeClr val="bg1"/>
                </a:solidFill>
              </a:rPr>
              <a:t>Toggle between a running and stopped puzzle timer</a:t>
            </a:r>
          </a:p>
          <a:p>
            <a:pPr marL="285750" indent="-285750">
              <a:buFont typeface="Arial" panose="020B0604020202020204" pitchFamily="34" charset="0"/>
              <a:buChar char="•"/>
            </a:pPr>
            <a:r>
              <a:rPr lang="en-US" sz="1400" dirty="0">
                <a:solidFill>
                  <a:schemeClr val="bg1"/>
                </a:solidFill>
              </a:rPr>
              <a:t>Timer will restart for a new game</a:t>
            </a:r>
          </a:p>
        </p:txBody>
      </p:sp>
      <p:sp>
        <p:nvSpPr>
          <p:cNvPr id="31" name="TextBox 30">
            <a:extLst>
              <a:ext uri="{FF2B5EF4-FFF2-40B4-BE49-F238E27FC236}">
                <a16:creationId xmlns:a16="http://schemas.microsoft.com/office/drawing/2014/main" id="{C8ABEAD6-1548-1D64-EDE4-795E225B7B56}"/>
              </a:ext>
            </a:extLst>
          </p:cNvPr>
          <p:cNvSpPr txBox="1"/>
          <p:nvPr/>
        </p:nvSpPr>
        <p:spPr>
          <a:xfrm>
            <a:off x="3226933" y="74463"/>
            <a:ext cx="2798731" cy="307777"/>
          </a:xfrm>
          <a:prstGeom prst="rect">
            <a:avLst/>
          </a:prstGeom>
          <a:solidFill>
            <a:schemeClr val="tx1">
              <a:lumMod val="75000"/>
              <a:lumOff val="25000"/>
            </a:schemeClr>
          </a:solidFill>
        </p:spPr>
        <p:txBody>
          <a:bodyPr wrap="square" rtlCol="0">
            <a:spAutoFit/>
          </a:bodyPr>
          <a:lstStyle/>
          <a:p>
            <a:r>
              <a:rPr lang="en-US" sz="1400" dirty="0">
                <a:solidFill>
                  <a:schemeClr val="bg1"/>
                </a:solidFill>
              </a:rPr>
              <a:t>Resume timer:</a:t>
            </a:r>
          </a:p>
        </p:txBody>
      </p:sp>
      <p:pic>
        <p:nvPicPr>
          <p:cNvPr id="4" name="Picture 3">
            <a:extLst>
              <a:ext uri="{FF2B5EF4-FFF2-40B4-BE49-F238E27FC236}">
                <a16:creationId xmlns:a16="http://schemas.microsoft.com/office/drawing/2014/main" id="{1AEB9539-5D34-E4C7-9563-CD1AA3E27DD0}"/>
              </a:ext>
            </a:extLst>
          </p:cNvPr>
          <p:cNvPicPr>
            <a:picLocks noChangeAspect="1"/>
          </p:cNvPicPr>
          <p:nvPr/>
        </p:nvPicPr>
        <p:blipFill rotWithShape="1">
          <a:blip r:embed="rId2"/>
          <a:srcRect t="10769" r="74671" b="13462"/>
          <a:stretch/>
        </p:blipFill>
        <p:spPr>
          <a:xfrm>
            <a:off x="276568" y="1556239"/>
            <a:ext cx="2783158" cy="5196254"/>
          </a:xfrm>
          <a:prstGeom prst="rect">
            <a:avLst/>
          </a:prstGeom>
          <a:ln>
            <a:solidFill>
              <a:schemeClr val="tx1"/>
            </a:solidFill>
          </a:ln>
        </p:spPr>
      </p:pic>
      <p:grpSp>
        <p:nvGrpSpPr>
          <p:cNvPr id="11" name="Group 10">
            <a:extLst>
              <a:ext uri="{FF2B5EF4-FFF2-40B4-BE49-F238E27FC236}">
                <a16:creationId xmlns:a16="http://schemas.microsoft.com/office/drawing/2014/main" id="{7C7C5A76-2BC2-69EA-2F1F-3CDA90AD99F9}"/>
              </a:ext>
            </a:extLst>
          </p:cNvPr>
          <p:cNvGrpSpPr/>
          <p:nvPr/>
        </p:nvGrpSpPr>
        <p:grpSpPr>
          <a:xfrm rot="2857728">
            <a:off x="85842" y="2290244"/>
            <a:ext cx="1094642" cy="951863"/>
            <a:chOff x="9571892" y="683675"/>
            <a:chExt cx="1094642" cy="951863"/>
          </a:xfrm>
        </p:grpSpPr>
        <p:sp>
          <p:nvSpPr>
            <p:cNvPr id="12" name="Rectangle: Rounded Corners 11">
              <a:extLst>
                <a:ext uri="{FF2B5EF4-FFF2-40B4-BE49-F238E27FC236}">
                  <a16:creationId xmlns:a16="http://schemas.microsoft.com/office/drawing/2014/main" id="{42903377-810D-76BE-E05B-7DFF7E14C32E}"/>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ointing finger png images | PNGWing">
              <a:extLst>
                <a:ext uri="{FF2B5EF4-FFF2-40B4-BE49-F238E27FC236}">
                  <a16:creationId xmlns:a16="http://schemas.microsoft.com/office/drawing/2014/main" id="{9B5DEFB3-D9D6-63D3-786B-85D9FAE70C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EC8B9891-1E5F-9374-74D0-E724BC5CDD9F}"/>
              </a:ext>
            </a:extLst>
          </p:cNvPr>
          <p:cNvPicPr>
            <a:picLocks noChangeAspect="1"/>
          </p:cNvPicPr>
          <p:nvPr/>
        </p:nvPicPr>
        <p:blipFill rotWithShape="1">
          <a:blip r:embed="rId5"/>
          <a:srcRect t="10769" r="74671" b="13462"/>
          <a:stretch/>
        </p:blipFill>
        <p:spPr>
          <a:xfrm>
            <a:off x="3242506" y="1556239"/>
            <a:ext cx="2783158" cy="5196254"/>
          </a:xfrm>
          <a:prstGeom prst="rect">
            <a:avLst/>
          </a:prstGeom>
          <a:ln>
            <a:solidFill>
              <a:schemeClr val="tx1"/>
            </a:solidFill>
          </a:ln>
        </p:spPr>
      </p:pic>
      <p:grpSp>
        <p:nvGrpSpPr>
          <p:cNvPr id="16" name="Group 15">
            <a:extLst>
              <a:ext uri="{FF2B5EF4-FFF2-40B4-BE49-F238E27FC236}">
                <a16:creationId xmlns:a16="http://schemas.microsoft.com/office/drawing/2014/main" id="{F2510C0B-77BF-16D1-9EE6-B634440F7755}"/>
              </a:ext>
            </a:extLst>
          </p:cNvPr>
          <p:cNvGrpSpPr/>
          <p:nvPr/>
        </p:nvGrpSpPr>
        <p:grpSpPr>
          <a:xfrm rot="2857728">
            <a:off x="3069364" y="2290242"/>
            <a:ext cx="1094642" cy="951863"/>
            <a:chOff x="9571892" y="683675"/>
            <a:chExt cx="1094642" cy="951863"/>
          </a:xfrm>
        </p:grpSpPr>
        <p:sp>
          <p:nvSpPr>
            <p:cNvPr id="17" name="Rectangle: Rounded Corners 16">
              <a:extLst>
                <a:ext uri="{FF2B5EF4-FFF2-40B4-BE49-F238E27FC236}">
                  <a16:creationId xmlns:a16="http://schemas.microsoft.com/office/drawing/2014/main" id="{40BC2AF9-19A8-3202-F308-4A38552F7D0F}"/>
                </a:ext>
              </a:extLst>
            </p:cNvPr>
            <p:cNvSpPr/>
            <p:nvPr/>
          </p:nvSpPr>
          <p:spPr>
            <a:xfrm>
              <a:off x="10081846" y="1506416"/>
              <a:ext cx="222739" cy="76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inting finger png images | PNGWing">
              <a:extLst>
                <a:ext uri="{FF2B5EF4-FFF2-40B4-BE49-F238E27FC236}">
                  <a16:creationId xmlns:a16="http://schemas.microsoft.com/office/drawing/2014/main" id="{0642FE37-B477-2259-EDF7-298AB9FD6F4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71892" y="683675"/>
              <a:ext cx="1094642" cy="9518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Folded Corner 1">
            <a:extLst>
              <a:ext uri="{FF2B5EF4-FFF2-40B4-BE49-F238E27FC236}">
                <a16:creationId xmlns:a16="http://schemas.microsoft.com/office/drawing/2014/main" id="{E2F3768C-259B-AD54-B82F-FC6A05720AAB}"/>
              </a:ext>
            </a:extLst>
          </p:cNvPr>
          <p:cNvSpPr/>
          <p:nvPr/>
        </p:nvSpPr>
        <p:spPr>
          <a:xfrm>
            <a:off x="7438293" y="1881882"/>
            <a:ext cx="3575538" cy="2396734"/>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accent1">
                  <a:lumMod val="50000"/>
                </a:schemeClr>
              </a:solidFill>
            </a:endParaRPr>
          </a:p>
          <a:p>
            <a:endParaRPr lang="en-US" sz="1400" dirty="0">
              <a:solidFill>
                <a:schemeClr val="accent1">
                  <a:lumMod val="50000"/>
                </a:schemeClr>
              </a:solidFill>
            </a:endParaRPr>
          </a:p>
          <a:p>
            <a:r>
              <a:rPr lang="en-US" sz="1400" dirty="0">
                <a:solidFill>
                  <a:schemeClr val="accent1">
                    <a:lumMod val="50000"/>
                  </a:schemeClr>
                </a:solidFill>
              </a:rPr>
              <a:t>These storyboards are also available on Blackboard in the “Sudoku project design specs folder.”</a:t>
            </a:r>
          </a:p>
          <a:p>
            <a:endParaRPr lang="en-US" sz="1400" dirty="0">
              <a:solidFill>
                <a:schemeClr val="accent1">
                  <a:lumMod val="50000"/>
                </a:schemeClr>
              </a:solidFill>
            </a:endParaRPr>
          </a:p>
          <a:p>
            <a:r>
              <a:rPr lang="en-US" sz="1400" dirty="0">
                <a:solidFill>
                  <a:schemeClr val="accent1">
                    <a:lumMod val="50000"/>
                  </a:schemeClr>
                </a:solidFill>
              </a:rPr>
              <a:t>This folder will also contain other design documents we create throughout the semester.</a:t>
            </a:r>
          </a:p>
          <a:p>
            <a:pPr marL="285750" indent="-285750">
              <a:buFont typeface="Arial" panose="020B0604020202020204" pitchFamily="34"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3335358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69A5ED6-3DDA-C339-3061-38A08752D302}"/>
              </a:ext>
            </a:extLst>
          </p:cNvPr>
          <p:cNvSpPr txBox="1"/>
          <p:nvPr/>
        </p:nvSpPr>
        <p:spPr>
          <a:xfrm>
            <a:off x="1694095" y="705420"/>
            <a:ext cx="3427357" cy="1389611"/>
          </a:xfrm>
          <a:prstGeom prst="rect">
            <a:avLst/>
          </a:prstGeom>
          <a:solidFill>
            <a:schemeClr val="accent5">
              <a:lumMod val="20000"/>
              <a:lumOff val="80000"/>
            </a:schemeClr>
          </a:solidFill>
        </p:spPr>
        <p:txBody>
          <a:bodyPr wrap="square" rtlCol="0">
            <a:spAutoFit/>
          </a:bodyPr>
          <a:lstStyle/>
          <a:p>
            <a:pPr defTabSz="868680">
              <a:spcAft>
                <a:spcPts val="600"/>
              </a:spcAft>
            </a:pPr>
            <a:r>
              <a:rPr lang="en-US" sz="1710" b="1" u="sng" kern="1200" dirty="0">
                <a:solidFill>
                  <a:schemeClr val="tx1"/>
                </a:solidFill>
                <a:latin typeface="+mn-lt"/>
                <a:ea typeface="+mn-ea"/>
                <a:cs typeface="+mn-cs"/>
              </a:rPr>
              <a:t>Team A</a:t>
            </a:r>
          </a:p>
          <a:p>
            <a:pPr marL="271463" indent="-271463" defTabSz="868680">
              <a:spcAft>
                <a:spcPts val="600"/>
              </a:spcAft>
              <a:buFont typeface="Arial" panose="020B0604020202020204" pitchFamily="34" charset="0"/>
              <a:buChar char="•"/>
            </a:pPr>
            <a:r>
              <a:rPr lang="en-US" sz="1710" kern="1200" dirty="0">
                <a:solidFill>
                  <a:schemeClr val="tx1"/>
                </a:solidFill>
                <a:latin typeface="+mn-lt"/>
                <a:ea typeface="+mn-ea"/>
                <a:cs typeface="+mn-cs"/>
              </a:rPr>
              <a:t>Vanessa</a:t>
            </a:r>
          </a:p>
          <a:p>
            <a:pPr marL="271463" indent="-271463" defTabSz="868680">
              <a:spcAft>
                <a:spcPts val="600"/>
              </a:spcAft>
              <a:buFont typeface="Arial" panose="020B0604020202020204" pitchFamily="34" charset="0"/>
              <a:buChar char="•"/>
            </a:pPr>
            <a:r>
              <a:rPr lang="en-US" sz="1710" dirty="0"/>
              <a:t>Aryan</a:t>
            </a:r>
          </a:p>
          <a:p>
            <a:pPr marL="271463" indent="-271463" defTabSz="868680">
              <a:spcAft>
                <a:spcPts val="600"/>
              </a:spcAft>
              <a:buFont typeface="Arial" panose="020B0604020202020204" pitchFamily="34" charset="0"/>
              <a:buChar char="•"/>
            </a:pPr>
            <a:r>
              <a:rPr lang="en-US" sz="1710" dirty="0"/>
              <a:t>Jan </a:t>
            </a:r>
            <a:r>
              <a:rPr lang="en-US" sz="1710" dirty="0" err="1"/>
              <a:t>Bieniek</a:t>
            </a:r>
            <a:endParaRPr lang="en-US" dirty="0"/>
          </a:p>
        </p:txBody>
      </p:sp>
      <p:sp>
        <p:nvSpPr>
          <p:cNvPr id="8" name="TextBox 7">
            <a:extLst>
              <a:ext uri="{FF2B5EF4-FFF2-40B4-BE49-F238E27FC236}">
                <a16:creationId xmlns:a16="http://schemas.microsoft.com/office/drawing/2014/main" id="{D689A9FB-1A62-84A5-D7FA-764365285A85}"/>
              </a:ext>
            </a:extLst>
          </p:cNvPr>
          <p:cNvSpPr txBox="1"/>
          <p:nvPr/>
        </p:nvSpPr>
        <p:spPr>
          <a:xfrm>
            <a:off x="1694095" y="2818521"/>
            <a:ext cx="3343442" cy="1389611"/>
          </a:xfrm>
          <a:prstGeom prst="rect">
            <a:avLst/>
          </a:prstGeom>
          <a:solidFill>
            <a:schemeClr val="accent6">
              <a:lumMod val="40000"/>
              <a:lumOff val="60000"/>
            </a:schemeClr>
          </a:solidFill>
        </p:spPr>
        <p:txBody>
          <a:bodyPr wrap="square" rtlCol="0">
            <a:spAutoFit/>
          </a:bodyPr>
          <a:lstStyle/>
          <a:p>
            <a:pPr defTabSz="868680">
              <a:spcAft>
                <a:spcPts val="600"/>
              </a:spcAft>
            </a:pPr>
            <a:r>
              <a:rPr lang="en-US" sz="1710" b="1" u="sng" kern="1200" dirty="0">
                <a:solidFill>
                  <a:schemeClr val="tx1"/>
                </a:solidFill>
                <a:latin typeface="+mn-lt"/>
                <a:ea typeface="+mn-ea"/>
                <a:cs typeface="+mn-cs"/>
              </a:rPr>
              <a:t>Team B</a:t>
            </a:r>
          </a:p>
          <a:p>
            <a:pPr marL="271463" indent="-271463" defTabSz="868680">
              <a:spcAft>
                <a:spcPts val="600"/>
              </a:spcAft>
              <a:buFont typeface="Arial" panose="020B0604020202020204" pitchFamily="34" charset="0"/>
              <a:buChar char="•"/>
            </a:pPr>
            <a:r>
              <a:rPr lang="en-US" sz="1710" kern="1200" dirty="0">
                <a:solidFill>
                  <a:schemeClr val="tx1"/>
                </a:solidFill>
                <a:latin typeface="+mn-lt"/>
                <a:ea typeface="+mn-ea"/>
                <a:cs typeface="+mn-cs"/>
              </a:rPr>
              <a:t>Jan </a:t>
            </a:r>
            <a:r>
              <a:rPr lang="en-US" sz="1710" kern="1200" dirty="0" err="1">
                <a:solidFill>
                  <a:schemeClr val="tx1"/>
                </a:solidFill>
                <a:latin typeface="+mn-lt"/>
                <a:ea typeface="+mn-ea"/>
                <a:cs typeface="+mn-cs"/>
              </a:rPr>
              <a:t>Bierowiec</a:t>
            </a:r>
            <a:endParaRPr lang="en-US" sz="1710" kern="1200" dirty="0">
              <a:solidFill>
                <a:schemeClr val="tx1"/>
              </a:solidFill>
              <a:latin typeface="+mn-lt"/>
              <a:ea typeface="+mn-ea"/>
              <a:cs typeface="+mn-cs"/>
            </a:endParaRPr>
          </a:p>
          <a:p>
            <a:pPr marL="271463" indent="-271463" defTabSz="868680">
              <a:spcAft>
                <a:spcPts val="600"/>
              </a:spcAft>
              <a:buFont typeface="Arial" panose="020B0604020202020204" pitchFamily="34" charset="0"/>
              <a:buChar char="•"/>
            </a:pPr>
            <a:r>
              <a:rPr lang="en-US" sz="1710" dirty="0"/>
              <a:t>Mark</a:t>
            </a:r>
          </a:p>
          <a:p>
            <a:pPr marL="271463" indent="-271463" defTabSz="868680">
              <a:spcAft>
                <a:spcPts val="600"/>
              </a:spcAft>
              <a:buFont typeface="Arial" panose="020B0604020202020204" pitchFamily="34" charset="0"/>
              <a:buChar char="•"/>
            </a:pPr>
            <a:r>
              <a:rPr lang="en-US" sz="1710" dirty="0"/>
              <a:t>Jonathan</a:t>
            </a:r>
            <a:endParaRPr lang="en-US" dirty="0"/>
          </a:p>
        </p:txBody>
      </p:sp>
      <p:sp>
        <p:nvSpPr>
          <p:cNvPr id="2" name="TextBox 1">
            <a:extLst>
              <a:ext uri="{FF2B5EF4-FFF2-40B4-BE49-F238E27FC236}">
                <a16:creationId xmlns:a16="http://schemas.microsoft.com/office/drawing/2014/main" id="{6C01C53A-DA8C-DA1B-C718-F3CBE319E02A}"/>
              </a:ext>
            </a:extLst>
          </p:cNvPr>
          <p:cNvSpPr txBox="1"/>
          <p:nvPr/>
        </p:nvSpPr>
        <p:spPr>
          <a:xfrm>
            <a:off x="1694094" y="4903482"/>
            <a:ext cx="3427357" cy="1389611"/>
          </a:xfrm>
          <a:prstGeom prst="rect">
            <a:avLst/>
          </a:prstGeom>
          <a:solidFill>
            <a:schemeClr val="accent5">
              <a:lumMod val="20000"/>
              <a:lumOff val="80000"/>
            </a:schemeClr>
          </a:solidFill>
        </p:spPr>
        <p:txBody>
          <a:bodyPr wrap="square" rtlCol="0">
            <a:spAutoFit/>
          </a:bodyPr>
          <a:lstStyle/>
          <a:p>
            <a:pPr defTabSz="868680">
              <a:spcAft>
                <a:spcPts val="600"/>
              </a:spcAft>
            </a:pPr>
            <a:r>
              <a:rPr lang="en-US" sz="1710" b="1" u="sng" kern="1200" dirty="0">
                <a:solidFill>
                  <a:schemeClr val="tx1"/>
                </a:solidFill>
                <a:latin typeface="+mn-lt"/>
                <a:ea typeface="+mn-ea"/>
                <a:cs typeface="+mn-cs"/>
              </a:rPr>
              <a:t>Team </a:t>
            </a:r>
            <a:r>
              <a:rPr lang="en-US" sz="1710" b="1" u="sng" dirty="0"/>
              <a:t>C</a:t>
            </a:r>
            <a:endParaRPr lang="en-US" sz="1710" b="1" u="sng" kern="1200" dirty="0">
              <a:solidFill>
                <a:schemeClr val="tx1"/>
              </a:solidFill>
              <a:latin typeface="+mn-lt"/>
              <a:ea typeface="+mn-ea"/>
              <a:cs typeface="+mn-cs"/>
            </a:endParaRPr>
          </a:p>
          <a:p>
            <a:pPr marL="271463" indent="-271463" defTabSz="868680">
              <a:spcAft>
                <a:spcPts val="600"/>
              </a:spcAft>
              <a:buFont typeface="Arial" panose="020B0604020202020204" pitchFamily="34" charset="0"/>
              <a:buChar char="•"/>
            </a:pPr>
            <a:r>
              <a:rPr lang="en-US" sz="1710" kern="1200" dirty="0">
                <a:solidFill>
                  <a:schemeClr val="tx1"/>
                </a:solidFill>
                <a:latin typeface="+mn-lt"/>
                <a:ea typeface="+mn-ea"/>
                <a:cs typeface="+mn-cs"/>
              </a:rPr>
              <a:t>Michael</a:t>
            </a:r>
          </a:p>
          <a:p>
            <a:pPr marL="271463" indent="-271463" defTabSz="868680">
              <a:spcAft>
                <a:spcPts val="600"/>
              </a:spcAft>
              <a:buFont typeface="Arial" panose="020B0604020202020204" pitchFamily="34" charset="0"/>
              <a:buChar char="•"/>
            </a:pPr>
            <a:r>
              <a:rPr lang="en-US" sz="1710" dirty="0"/>
              <a:t>Danny</a:t>
            </a:r>
          </a:p>
          <a:p>
            <a:pPr marL="271463" indent="-271463" defTabSz="868680">
              <a:spcAft>
                <a:spcPts val="600"/>
              </a:spcAft>
              <a:buFont typeface="Arial" panose="020B0604020202020204" pitchFamily="34" charset="0"/>
              <a:buChar char="•"/>
            </a:pPr>
            <a:r>
              <a:rPr lang="en-US" sz="1710" dirty="0" err="1"/>
              <a:t>Mintesnot</a:t>
            </a:r>
            <a:endParaRPr lang="en-US" dirty="0"/>
          </a:p>
        </p:txBody>
      </p:sp>
      <p:sp>
        <p:nvSpPr>
          <p:cNvPr id="3" name="TextBox 2">
            <a:extLst>
              <a:ext uri="{FF2B5EF4-FFF2-40B4-BE49-F238E27FC236}">
                <a16:creationId xmlns:a16="http://schemas.microsoft.com/office/drawing/2014/main" id="{E3642875-6386-57A3-9F2C-D1A8057A47C6}"/>
              </a:ext>
            </a:extLst>
          </p:cNvPr>
          <p:cNvSpPr txBox="1"/>
          <p:nvPr/>
        </p:nvSpPr>
        <p:spPr>
          <a:xfrm>
            <a:off x="8345302" y="709466"/>
            <a:ext cx="3343442" cy="1389611"/>
          </a:xfrm>
          <a:prstGeom prst="rect">
            <a:avLst/>
          </a:prstGeom>
          <a:solidFill>
            <a:schemeClr val="accent6">
              <a:lumMod val="40000"/>
              <a:lumOff val="60000"/>
            </a:schemeClr>
          </a:solidFill>
        </p:spPr>
        <p:txBody>
          <a:bodyPr wrap="square" rtlCol="0">
            <a:spAutoFit/>
          </a:bodyPr>
          <a:lstStyle/>
          <a:p>
            <a:pPr algn="r" defTabSz="868680">
              <a:spcAft>
                <a:spcPts val="600"/>
              </a:spcAft>
            </a:pPr>
            <a:r>
              <a:rPr lang="en-US" sz="1710" b="1" u="sng" kern="1200" dirty="0">
                <a:solidFill>
                  <a:schemeClr val="tx1"/>
                </a:solidFill>
                <a:latin typeface="+mn-lt"/>
                <a:ea typeface="+mn-ea"/>
                <a:cs typeface="+mn-cs"/>
              </a:rPr>
              <a:t>Team D</a:t>
            </a:r>
          </a:p>
          <a:p>
            <a:pPr marL="271463" indent="-271463" algn="r" defTabSz="868680">
              <a:spcAft>
                <a:spcPts val="600"/>
              </a:spcAft>
              <a:buFont typeface="Arial" panose="020B0604020202020204" pitchFamily="34" charset="0"/>
              <a:buChar char="•"/>
            </a:pPr>
            <a:r>
              <a:rPr lang="en-US" sz="1710" kern="1200" dirty="0">
                <a:solidFill>
                  <a:schemeClr val="tx1"/>
                </a:solidFill>
                <a:latin typeface="+mn-lt"/>
                <a:ea typeface="+mn-ea"/>
                <a:cs typeface="+mn-cs"/>
              </a:rPr>
              <a:t>Jason</a:t>
            </a:r>
          </a:p>
          <a:p>
            <a:pPr marL="271463" indent="-271463" algn="r" defTabSz="868680">
              <a:spcAft>
                <a:spcPts val="600"/>
              </a:spcAft>
              <a:buFont typeface="Arial" panose="020B0604020202020204" pitchFamily="34" charset="0"/>
              <a:buChar char="•"/>
            </a:pPr>
            <a:r>
              <a:rPr lang="en-US" sz="1710" dirty="0"/>
              <a:t>Robert</a:t>
            </a:r>
          </a:p>
          <a:p>
            <a:pPr marL="271463" indent="-271463" algn="r" defTabSz="868680">
              <a:spcAft>
                <a:spcPts val="600"/>
              </a:spcAft>
              <a:buFont typeface="Arial" panose="020B0604020202020204" pitchFamily="34" charset="0"/>
              <a:buChar char="•"/>
            </a:pPr>
            <a:r>
              <a:rPr lang="en-US" sz="1710" dirty="0"/>
              <a:t>Nika</a:t>
            </a:r>
            <a:endParaRPr lang="en-US" dirty="0"/>
          </a:p>
        </p:txBody>
      </p:sp>
      <p:sp>
        <p:nvSpPr>
          <p:cNvPr id="4" name="TextBox 3">
            <a:extLst>
              <a:ext uri="{FF2B5EF4-FFF2-40B4-BE49-F238E27FC236}">
                <a16:creationId xmlns:a16="http://schemas.microsoft.com/office/drawing/2014/main" id="{4AEFA308-22BD-11A1-E6C1-0570074AC139}"/>
              </a:ext>
            </a:extLst>
          </p:cNvPr>
          <p:cNvSpPr txBox="1"/>
          <p:nvPr/>
        </p:nvSpPr>
        <p:spPr>
          <a:xfrm>
            <a:off x="8303344" y="2733980"/>
            <a:ext cx="3427357" cy="1389611"/>
          </a:xfrm>
          <a:prstGeom prst="rect">
            <a:avLst/>
          </a:prstGeom>
          <a:solidFill>
            <a:schemeClr val="accent5">
              <a:lumMod val="20000"/>
              <a:lumOff val="80000"/>
            </a:schemeClr>
          </a:solidFill>
        </p:spPr>
        <p:txBody>
          <a:bodyPr wrap="square" rtlCol="0">
            <a:spAutoFit/>
          </a:bodyPr>
          <a:lstStyle/>
          <a:p>
            <a:pPr algn="r" defTabSz="868680">
              <a:spcAft>
                <a:spcPts val="600"/>
              </a:spcAft>
            </a:pPr>
            <a:r>
              <a:rPr lang="en-US" sz="1710" b="1" u="sng" kern="1200" dirty="0">
                <a:solidFill>
                  <a:schemeClr val="tx1"/>
                </a:solidFill>
                <a:latin typeface="+mn-lt"/>
                <a:ea typeface="+mn-ea"/>
                <a:cs typeface="+mn-cs"/>
              </a:rPr>
              <a:t>Team </a:t>
            </a:r>
            <a:r>
              <a:rPr lang="en-US" sz="1710" b="1" u="sng" dirty="0"/>
              <a:t>E</a:t>
            </a:r>
            <a:endParaRPr lang="en-US" sz="1710" b="1" u="sng" kern="1200" dirty="0">
              <a:solidFill>
                <a:schemeClr val="tx1"/>
              </a:solidFill>
              <a:latin typeface="+mn-lt"/>
              <a:ea typeface="+mn-ea"/>
              <a:cs typeface="+mn-cs"/>
            </a:endParaRPr>
          </a:p>
          <a:p>
            <a:pPr marL="271463" indent="-271463" algn="r" defTabSz="868680">
              <a:spcAft>
                <a:spcPts val="600"/>
              </a:spcAft>
              <a:buFont typeface="Arial" panose="020B0604020202020204" pitchFamily="34" charset="0"/>
              <a:buChar char="•"/>
            </a:pPr>
            <a:r>
              <a:rPr lang="en-US" sz="1710" kern="1200" dirty="0" err="1">
                <a:solidFill>
                  <a:schemeClr val="tx1"/>
                </a:solidFill>
                <a:latin typeface="+mn-lt"/>
                <a:ea typeface="+mn-ea"/>
                <a:cs typeface="+mn-cs"/>
              </a:rPr>
              <a:t>Moyo</a:t>
            </a:r>
            <a:endParaRPr lang="en-US" sz="1710" kern="1200" dirty="0">
              <a:solidFill>
                <a:schemeClr val="tx1"/>
              </a:solidFill>
              <a:latin typeface="+mn-lt"/>
              <a:ea typeface="+mn-ea"/>
              <a:cs typeface="+mn-cs"/>
            </a:endParaRPr>
          </a:p>
          <a:p>
            <a:pPr marL="271463" indent="-271463" algn="r" defTabSz="868680">
              <a:spcAft>
                <a:spcPts val="600"/>
              </a:spcAft>
              <a:buFont typeface="Arial" panose="020B0604020202020204" pitchFamily="34" charset="0"/>
              <a:buChar char="•"/>
            </a:pPr>
            <a:r>
              <a:rPr lang="en-US" sz="1710" dirty="0"/>
              <a:t>Juliette</a:t>
            </a:r>
          </a:p>
          <a:p>
            <a:pPr marL="271463" indent="-271463" algn="r" defTabSz="868680">
              <a:spcAft>
                <a:spcPts val="600"/>
              </a:spcAft>
              <a:buFont typeface="Arial" panose="020B0604020202020204" pitchFamily="34" charset="0"/>
              <a:buChar char="•"/>
            </a:pPr>
            <a:r>
              <a:rPr lang="en-US" sz="1710" dirty="0"/>
              <a:t>Tone</a:t>
            </a:r>
            <a:endParaRPr lang="en-US" dirty="0"/>
          </a:p>
        </p:txBody>
      </p:sp>
      <p:sp>
        <p:nvSpPr>
          <p:cNvPr id="5" name="TextBox 4">
            <a:extLst>
              <a:ext uri="{FF2B5EF4-FFF2-40B4-BE49-F238E27FC236}">
                <a16:creationId xmlns:a16="http://schemas.microsoft.com/office/drawing/2014/main" id="{6254CBCA-E40B-7F8C-58E1-4FB0B4C2DC01}"/>
              </a:ext>
            </a:extLst>
          </p:cNvPr>
          <p:cNvSpPr txBox="1"/>
          <p:nvPr/>
        </p:nvSpPr>
        <p:spPr>
          <a:xfrm>
            <a:off x="8368918" y="4758923"/>
            <a:ext cx="3343442" cy="1389611"/>
          </a:xfrm>
          <a:prstGeom prst="rect">
            <a:avLst/>
          </a:prstGeom>
          <a:solidFill>
            <a:schemeClr val="accent6">
              <a:lumMod val="40000"/>
              <a:lumOff val="60000"/>
            </a:schemeClr>
          </a:solidFill>
        </p:spPr>
        <p:txBody>
          <a:bodyPr wrap="square" rtlCol="0">
            <a:spAutoFit/>
          </a:bodyPr>
          <a:lstStyle/>
          <a:p>
            <a:pPr algn="r" defTabSz="868680">
              <a:spcAft>
                <a:spcPts val="600"/>
              </a:spcAft>
            </a:pPr>
            <a:r>
              <a:rPr lang="en-US" sz="1710" b="1" u="sng" kern="1200" dirty="0">
                <a:solidFill>
                  <a:schemeClr val="tx1"/>
                </a:solidFill>
                <a:latin typeface="+mn-lt"/>
                <a:ea typeface="+mn-ea"/>
                <a:cs typeface="+mn-cs"/>
              </a:rPr>
              <a:t>Team </a:t>
            </a:r>
            <a:r>
              <a:rPr lang="en-US" sz="1710" b="1" u="sng" dirty="0"/>
              <a:t>F</a:t>
            </a:r>
            <a:endParaRPr lang="en-US" sz="1710" b="1" u="sng" kern="1200" dirty="0">
              <a:solidFill>
                <a:schemeClr val="tx1"/>
              </a:solidFill>
              <a:latin typeface="+mn-lt"/>
              <a:ea typeface="+mn-ea"/>
              <a:cs typeface="+mn-cs"/>
            </a:endParaRPr>
          </a:p>
          <a:p>
            <a:pPr marL="271463" indent="-271463" algn="r" defTabSz="868680">
              <a:spcAft>
                <a:spcPts val="600"/>
              </a:spcAft>
              <a:buFont typeface="Arial" panose="020B0604020202020204" pitchFamily="34" charset="0"/>
              <a:buChar char="•"/>
            </a:pPr>
            <a:r>
              <a:rPr lang="en-US" sz="1710" kern="1200" dirty="0" err="1">
                <a:solidFill>
                  <a:schemeClr val="tx1"/>
                </a:solidFill>
                <a:latin typeface="+mn-lt"/>
                <a:ea typeface="+mn-ea"/>
                <a:cs typeface="+mn-cs"/>
              </a:rPr>
              <a:t>Prarthana</a:t>
            </a:r>
            <a:endParaRPr lang="en-US" sz="1710" kern="1200" dirty="0">
              <a:solidFill>
                <a:schemeClr val="tx1"/>
              </a:solidFill>
              <a:latin typeface="+mn-lt"/>
              <a:ea typeface="+mn-ea"/>
              <a:cs typeface="+mn-cs"/>
            </a:endParaRPr>
          </a:p>
          <a:p>
            <a:pPr marL="271463" indent="-271463" algn="r" defTabSz="868680">
              <a:spcAft>
                <a:spcPts val="600"/>
              </a:spcAft>
              <a:buFont typeface="Arial" panose="020B0604020202020204" pitchFamily="34" charset="0"/>
              <a:buChar char="•"/>
            </a:pPr>
            <a:r>
              <a:rPr lang="en-US" sz="1710" dirty="0"/>
              <a:t>Gurpreet</a:t>
            </a:r>
          </a:p>
          <a:p>
            <a:pPr marL="271463" indent="-271463" algn="r" defTabSz="868680">
              <a:spcAft>
                <a:spcPts val="600"/>
              </a:spcAft>
              <a:buFont typeface="Arial" panose="020B0604020202020204" pitchFamily="34" charset="0"/>
              <a:buChar char="•"/>
            </a:pPr>
            <a:r>
              <a:rPr lang="en-US" sz="1710" dirty="0"/>
              <a:t>Akash</a:t>
            </a:r>
            <a:endParaRPr lang="en-US" dirty="0"/>
          </a:p>
        </p:txBody>
      </p:sp>
      <p:pic>
        <p:nvPicPr>
          <p:cNvPr id="1026" name="Picture 2" descr="A New Face at Fordham: University Rolls Out Rejuvenated Ram">
            <a:extLst>
              <a:ext uri="{FF2B5EF4-FFF2-40B4-BE49-F238E27FC236}">
                <a16:creationId xmlns:a16="http://schemas.microsoft.com/office/drawing/2014/main" id="{374DBF63-B898-B24E-7733-A5842D1CD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579" y="1531606"/>
            <a:ext cx="5355681" cy="432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0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1842" y="1517650"/>
            <a:ext cx="10193867" cy="2585323"/>
          </a:xfrm>
          <a:prstGeom prst="rect">
            <a:avLst/>
          </a:prstGeom>
          <a:noFill/>
        </p:spPr>
        <p:txBody>
          <a:bodyPr wrap="square" rtlCol="0">
            <a:spAutoFit/>
          </a:bodyPr>
          <a:lstStyle/>
          <a:p>
            <a:pPr marL="214313" indent="-214313">
              <a:buFont typeface="Wingdings" panose="05000000000000000000" pitchFamily="2" charset="2"/>
              <a:buChar char="Ø"/>
            </a:pPr>
            <a:r>
              <a:rPr lang="en-US" dirty="0">
                <a:solidFill>
                  <a:prstClr val="black"/>
                </a:solidFill>
              </a:rPr>
              <a:t>Literally, a whole course could be dedicated to UML</a:t>
            </a:r>
          </a:p>
          <a:p>
            <a:pPr marL="214313" indent="-214313">
              <a:buFont typeface="Wingdings" panose="05000000000000000000" pitchFamily="2" charset="2"/>
              <a:buChar char="Ø"/>
            </a:pPr>
            <a:endParaRPr lang="en-US" dirty="0">
              <a:solidFill>
                <a:prstClr val="black"/>
              </a:solidFill>
            </a:endParaRPr>
          </a:p>
          <a:p>
            <a:pPr marL="214313" indent="-214313">
              <a:buFont typeface="Wingdings" panose="05000000000000000000" pitchFamily="2" charset="2"/>
              <a:buChar char="Ø"/>
            </a:pPr>
            <a:r>
              <a:rPr lang="en-US" dirty="0">
                <a:solidFill>
                  <a:prstClr val="black"/>
                </a:solidFill>
              </a:rPr>
              <a:t>Language, yes, but a visual/graphical one</a:t>
            </a:r>
          </a:p>
          <a:p>
            <a:pPr marL="557213" lvl="1" indent="-214313">
              <a:buFont typeface="Wingdings" panose="05000000000000000000" pitchFamily="2" charset="2"/>
              <a:buChar char="Ø"/>
            </a:pPr>
            <a:r>
              <a:rPr lang="en-US" dirty="0">
                <a:solidFill>
                  <a:prstClr val="black"/>
                </a:solidFill>
              </a:rPr>
              <a:t>Primarily for people-to-people communication</a:t>
            </a:r>
          </a:p>
          <a:p>
            <a:pPr marL="557213" lvl="1" indent="-214313">
              <a:buFont typeface="Wingdings" panose="05000000000000000000" pitchFamily="2" charset="2"/>
              <a:buChar char="Ø"/>
            </a:pPr>
            <a:r>
              <a:rPr lang="en-US" dirty="0">
                <a:solidFill>
                  <a:prstClr val="black"/>
                </a:solidFill>
              </a:rPr>
              <a:t>Not typically for people to computers communication</a:t>
            </a:r>
          </a:p>
          <a:p>
            <a:pPr marL="557213" lvl="1" indent="-214313">
              <a:buFont typeface="Wingdings" panose="05000000000000000000" pitchFamily="2" charset="2"/>
              <a:buChar char="Ø"/>
            </a:pPr>
            <a:endParaRPr lang="en-US" dirty="0">
              <a:solidFill>
                <a:prstClr val="black"/>
              </a:solidFill>
            </a:endParaRPr>
          </a:p>
          <a:p>
            <a:pPr marL="214313" indent="-214313">
              <a:buFont typeface="Wingdings" panose="05000000000000000000" pitchFamily="2" charset="2"/>
              <a:buChar char="Ø"/>
            </a:pPr>
            <a:r>
              <a:rPr lang="en-US" dirty="0">
                <a:solidFill>
                  <a:prstClr val="black"/>
                </a:solidFill>
              </a:rPr>
              <a:t>Spoken and computer language independent</a:t>
            </a:r>
          </a:p>
          <a:p>
            <a:pPr marL="214313" indent="-214313">
              <a:buFont typeface="Wingdings" panose="05000000000000000000" pitchFamily="2" charset="2"/>
              <a:buChar char="Ø"/>
            </a:pPr>
            <a:endParaRPr lang="en-US" dirty="0">
              <a:solidFill>
                <a:prstClr val="black"/>
              </a:solidFill>
            </a:endParaRPr>
          </a:p>
          <a:p>
            <a:pPr marL="214313" indent="-214313">
              <a:buFont typeface="Wingdings" panose="05000000000000000000" pitchFamily="2" charset="2"/>
              <a:buChar char="Ø"/>
            </a:pPr>
            <a:r>
              <a:rPr lang="en-US" dirty="0">
                <a:solidFill>
                  <a:prstClr val="black"/>
                </a:solidFill>
              </a:rPr>
              <a:t>Toolkits readily available </a:t>
            </a:r>
          </a:p>
        </p:txBody>
      </p:sp>
      <p:sp>
        <p:nvSpPr>
          <p:cNvPr id="6" name="TextBox 5"/>
          <p:cNvSpPr txBox="1"/>
          <p:nvPr/>
        </p:nvSpPr>
        <p:spPr>
          <a:xfrm>
            <a:off x="3790950" y="3695700"/>
            <a:ext cx="5476875" cy="369332"/>
          </a:xfrm>
          <a:prstGeom prst="rect">
            <a:avLst/>
          </a:prstGeom>
          <a:noFill/>
        </p:spPr>
        <p:txBody>
          <a:bodyPr wrap="square" rtlCol="0">
            <a:spAutoFit/>
          </a:bodyPr>
          <a:lstStyle/>
          <a:p>
            <a:r>
              <a:rPr lang="en-US" altLang="en-US" dirty="0">
                <a:solidFill>
                  <a:srgbClr val="1155CC"/>
                </a:solidFill>
                <a:latin typeface="Arial" panose="020B0604020202020204" pitchFamily="34" charset="0"/>
                <a:hlinkClick r:id="rId2"/>
              </a:rPr>
              <a:t>e.g. https://online.visual-paradigm.com</a:t>
            </a:r>
            <a:endParaRPr lang="en-US" altLang="en-US" dirty="0">
              <a:latin typeface="Arial" panose="020B0604020202020204" pitchFamily="34" charset="0"/>
            </a:endParaRPr>
          </a:p>
        </p:txBody>
      </p:sp>
      <p:sp>
        <p:nvSpPr>
          <p:cNvPr id="8" name="Title 1"/>
          <p:cNvSpPr>
            <a:spLocks noGrp="1"/>
          </p:cNvSpPr>
          <p:nvPr>
            <p:ph type="title"/>
          </p:nvPr>
        </p:nvSpPr>
        <p:spPr>
          <a:xfrm>
            <a:off x="0" y="0"/>
            <a:ext cx="12192000" cy="788670"/>
          </a:xfrm>
          <a:solidFill>
            <a:schemeClr val="accent6">
              <a:lumMod val="75000"/>
            </a:schemeClr>
          </a:solidFill>
          <a:ln w="38100">
            <a:solidFill>
              <a:srgbClr val="FF0000"/>
            </a:solidFill>
          </a:ln>
        </p:spPr>
        <p:txBody>
          <a:bodyPr vert="horz" lIns="91440" tIns="45720" rIns="91440" bIns="45720" rtlCol="0" anchor="ctr">
            <a:normAutofit/>
          </a:bodyPr>
          <a:lstStyle/>
          <a:p>
            <a:r>
              <a:rPr lang="en-US" b="1" dirty="0">
                <a:solidFill>
                  <a:schemeClr val="bg1"/>
                </a:solidFill>
              </a:rPr>
              <a:t>UML – Unified Modelling Language</a:t>
            </a:r>
          </a:p>
        </p:txBody>
      </p:sp>
    </p:spTree>
    <p:extLst>
      <p:ext uri="{BB962C8B-B14F-4D97-AF65-F5344CB8AC3E}">
        <p14:creationId xmlns:p14="http://schemas.microsoft.com/office/powerpoint/2010/main" val="336275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w="38100">
            <a:solidFill>
              <a:srgbClr val="FF0000"/>
            </a:solidFill>
          </a:ln>
        </p:spPr>
        <p:txBody>
          <a:bodyPr vert="horz" lIns="91440" tIns="45720" rIns="91440" bIns="45720" rtlCol="0" anchor="ctr">
            <a:normAutofit/>
          </a:bodyPr>
          <a:lstStyle/>
          <a:p>
            <a:r>
              <a:rPr lang="en-US" b="1" dirty="0">
                <a:solidFill>
                  <a:schemeClr val="bg1"/>
                </a:solidFill>
              </a:rPr>
              <a:t>Administrative items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a:t>
            </a:fld>
            <a:endParaRPr lang="en-US" dirty="0"/>
          </a:p>
        </p:txBody>
      </p:sp>
      <p:sp>
        <p:nvSpPr>
          <p:cNvPr id="4" name="TextBox 3"/>
          <p:cNvSpPr txBox="1"/>
          <p:nvPr/>
        </p:nvSpPr>
        <p:spPr>
          <a:xfrm>
            <a:off x="1488558" y="1562986"/>
            <a:ext cx="9165265" cy="341632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Please use email (or text) to contact me</a:t>
            </a:r>
          </a:p>
          <a:p>
            <a:pPr marL="742950" lvl="1" indent="-285750">
              <a:buFont typeface="Arial" panose="020B0604020202020204" pitchFamily="34" charset="0"/>
              <a:buChar char="•"/>
            </a:pPr>
            <a:r>
              <a:rPr lang="en-US" dirty="0"/>
              <a:t>Sending a message through Blackboard can take hours to get to me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weeks I will ask 3-5 students to present their homework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a wide range of software engineering experience; so I will need to teach to a level somewhere between the extremes:</a:t>
            </a:r>
          </a:p>
          <a:p>
            <a:pPr marL="742950" lvl="1" indent="-285750">
              <a:buFont typeface="Arial" panose="020B0604020202020204" pitchFamily="34" charset="0"/>
              <a:buChar char="•"/>
            </a:pPr>
            <a:r>
              <a:rPr lang="en-US" dirty="0"/>
              <a:t>If you feel you are falling behind or not understanding the class content, please see me and we can set up extra time to review (either in small groups or alone)</a:t>
            </a:r>
          </a:p>
          <a:p>
            <a:pPr marL="742950" lvl="1" indent="-285750">
              <a:buFont typeface="Arial" panose="020B0604020202020204" pitchFamily="34" charset="0"/>
              <a:buChar char="•"/>
            </a:pPr>
            <a:r>
              <a:rPr lang="en-US" dirty="0"/>
              <a:t>If you feel you are not being challenged, please let me know and we can set up ‘special’ assignments.</a:t>
            </a:r>
          </a:p>
        </p:txBody>
      </p:sp>
    </p:spTree>
    <p:extLst>
      <p:ext uri="{BB962C8B-B14F-4D97-AF65-F5344CB8AC3E}">
        <p14:creationId xmlns:p14="http://schemas.microsoft.com/office/powerpoint/2010/main" val="191281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b="1" u="sng" dirty="0"/>
              <a:t>What is UML?</a:t>
            </a:r>
          </a:p>
        </p:txBody>
      </p:sp>
      <p:sp>
        <p:nvSpPr>
          <p:cNvPr id="7171" name="Rectangle 3"/>
          <p:cNvSpPr>
            <a:spLocks noGrp="1" noChangeArrowheads="1"/>
          </p:cNvSpPr>
          <p:nvPr>
            <p:ph type="body" idx="1"/>
          </p:nvPr>
        </p:nvSpPr>
        <p:spPr/>
        <p:txBody>
          <a:bodyPr>
            <a:normAutofit/>
          </a:bodyPr>
          <a:lstStyle/>
          <a:p>
            <a:pPr eaLnBrk="1" hangingPunct="1">
              <a:lnSpc>
                <a:spcPct val="90000"/>
              </a:lnSpc>
            </a:pPr>
            <a:r>
              <a:rPr lang="en-US" altLang="en-US" sz="2400" dirty="0"/>
              <a:t>UML is a modeling language to express and design documents, software</a:t>
            </a:r>
          </a:p>
          <a:p>
            <a:pPr lvl="1" eaLnBrk="1" hangingPunct="1">
              <a:lnSpc>
                <a:spcPct val="90000"/>
              </a:lnSpc>
            </a:pPr>
            <a:r>
              <a:rPr lang="en-US" altLang="en-US" sz="2100" dirty="0"/>
              <a:t>Particularly useful for OO design</a:t>
            </a:r>
          </a:p>
          <a:p>
            <a:pPr lvl="1" eaLnBrk="1" hangingPunct="1">
              <a:lnSpc>
                <a:spcPct val="90000"/>
              </a:lnSpc>
            </a:pPr>
            <a:endParaRPr lang="en-US" altLang="en-US" sz="2100" dirty="0"/>
          </a:p>
          <a:p>
            <a:pPr lvl="1" eaLnBrk="1" hangingPunct="1">
              <a:lnSpc>
                <a:spcPct val="90000"/>
              </a:lnSpc>
            </a:pPr>
            <a:r>
              <a:rPr lang="en-US" altLang="en-US" sz="2100" dirty="0"/>
              <a:t>Independent of implementation language</a:t>
            </a:r>
          </a:p>
        </p:txBody>
      </p:sp>
    </p:spTree>
    <p:extLst>
      <p:ext uri="{BB962C8B-B14F-4D97-AF65-F5344CB8AC3E}">
        <p14:creationId xmlns:p14="http://schemas.microsoft.com/office/powerpoint/2010/main" val="3444604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267" y="431800"/>
            <a:ext cx="10193867" cy="3046988"/>
          </a:xfrm>
          <a:prstGeom prst="rect">
            <a:avLst/>
          </a:prstGeom>
          <a:noFill/>
        </p:spPr>
        <p:txBody>
          <a:bodyPr wrap="square" rtlCol="0">
            <a:spAutoFit/>
          </a:bodyPr>
          <a:lstStyle/>
          <a:p>
            <a:r>
              <a:rPr lang="en-US" sz="2400" dirty="0">
                <a:solidFill>
                  <a:prstClr val="black"/>
                </a:solidFill>
              </a:rPr>
              <a:t>With credit to:</a:t>
            </a:r>
          </a:p>
          <a:p>
            <a:r>
              <a:rPr lang="en-US" sz="2400" dirty="0">
                <a:solidFill>
                  <a:prstClr val="black"/>
                </a:solidFill>
              </a:rPr>
              <a:t>Introduction to UML, CS A401. What is UML? Unified Modeling Language –OMG Standard, Object Management Group –Based on work from </a:t>
            </a:r>
            <a:r>
              <a:rPr lang="en-US" sz="2400" dirty="0" err="1">
                <a:solidFill>
                  <a:prstClr val="black"/>
                </a:solidFill>
              </a:rPr>
              <a:t>Booch</a:t>
            </a:r>
            <a:r>
              <a:rPr lang="en-US" sz="2400" dirty="0">
                <a:solidFill>
                  <a:prstClr val="black"/>
                </a:solidFill>
              </a:rPr>
              <a:t>, Rumbaugh, Jacobson.</a:t>
            </a:r>
          </a:p>
          <a:p>
            <a:endParaRPr lang="en-US" sz="2400" dirty="0">
              <a:solidFill>
                <a:prstClr val="black"/>
              </a:solidFill>
            </a:endParaRPr>
          </a:p>
          <a:p>
            <a:r>
              <a:rPr lang="en-US" sz="2400" dirty="0">
                <a:solidFill>
                  <a:prstClr val="black"/>
                </a:solidFill>
              </a:rPr>
              <a:t>Published by Magdalen Hudson</a:t>
            </a:r>
          </a:p>
          <a:p>
            <a:endParaRPr lang="en-US" sz="2400" dirty="0">
              <a:solidFill>
                <a:prstClr val="black"/>
              </a:solidFill>
            </a:endParaRPr>
          </a:p>
          <a:p>
            <a:r>
              <a:rPr lang="en-US" sz="2400" dirty="0">
                <a:solidFill>
                  <a:prstClr val="black"/>
                </a:solidFill>
              </a:rPr>
              <a:t>https://slideplayer.com/slide/6139612/</a:t>
            </a:r>
          </a:p>
        </p:txBody>
      </p:sp>
    </p:spTree>
    <p:extLst>
      <p:ext uri="{BB962C8B-B14F-4D97-AF65-F5344CB8AC3E}">
        <p14:creationId xmlns:p14="http://schemas.microsoft.com/office/powerpoint/2010/main" val="2525385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b="1" u="sng" dirty="0"/>
              <a:t>UML Models, Views, Diagrams</a:t>
            </a:r>
          </a:p>
        </p:txBody>
      </p:sp>
      <p:sp>
        <p:nvSpPr>
          <p:cNvPr id="14339" name="Rectangle 3"/>
          <p:cNvSpPr>
            <a:spLocks noGrp="1" noChangeArrowheads="1"/>
          </p:cNvSpPr>
          <p:nvPr>
            <p:ph type="body" idx="1"/>
          </p:nvPr>
        </p:nvSpPr>
        <p:spPr>
          <a:xfrm>
            <a:off x="1981201" y="1371601"/>
            <a:ext cx="8067675" cy="2081213"/>
          </a:xfrm>
        </p:spPr>
        <p:txBody>
          <a:bodyPr/>
          <a:lstStyle/>
          <a:p>
            <a:pPr eaLnBrk="1" hangingPunct="1">
              <a:lnSpc>
                <a:spcPct val="80000"/>
              </a:lnSpc>
            </a:pPr>
            <a:r>
              <a:rPr lang="en-US" altLang="en-US" sz="2800"/>
              <a:t>UML is a multi-diagrammatic language</a:t>
            </a:r>
          </a:p>
          <a:p>
            <a:pPr lvl="1" eaLnBrk="1" hangingPunct="1">
              <a:lnSpc>
                <a:spcPct val="80000"/>
              </a:lnSpc>
            </a:pPr>
            <a:r>
              <a:rPr lang="en-US" altLang="en-US" sz="2400"/>
              <a:t>Each diagram is a view into a model</a:t>
            </a:r>
          </a:p>
          <a:p>
            <a:pPr lvl="2" eaLnBrk="1" hangingPunct="1">
              <a:lnSpc>
                <a:spcPct val="80000"/>
              </a:lnSpc>
            </a:pPr>
            <a:r>
              <a:rPr lang="en-US" altLang="en-US" sz="2000"/>
              <a:t>Diagram presented from the aspect of a particular stakeholder</a:t>
            </a:r>
          </a:p>
          <a:p>
            <a:pPr lvl="2" eaLnBrk="1" hangingPunct="1">
              <a:lnSpc>
                <a:spcPct val="80000"/>
              </a:lnSpc>
            </a:pPr>
            <a:r>
              <a:rPr lang="en-US" altLang="en-US" sz="2000"/>
              <a:t>Provides a partial representation of the system</a:t>
            </a:r>
          </a:p>
          <a:p>
            <a:pPr lvl="2" eaLnBrk="1" hangingPunct="1">
              <a:lnSpc>
                <a:spcPct val="80000"/>
              </a:lnSpc>
            </a:pPr>
            <a:r>
              <a:rPr lang="en-US" altLang="en-US" sz="2000"/>
              <a:t>Is semantically consistent with other views</a:t>
            </a:r>
          </a:p>
          <a:p>
            <a:pPr lvl="1" eaLnBrk="1" hangingPunct="1">
              <a:lnSpc>
                <a:spcPct val="80000"/>
              </a:lnSpc>
            </a:pPr>
            <a:r>
              <a:rPr lang="en-US" altLang="en-US" sz="2400"/>
              <a:t>Example views</a:t>
            </a: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429000"/>
            <a:ext cx="5715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859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u="sng" dirty="0"/>
              <a:t>Models, Views, Diagrams</a:t>
            </a:r>
          </a:p>
        </p:txBody>
      </p: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1828801"/>
            <a:ext cx="6581775"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5 Points 1">
            <a:extLst>
              <a:ext uri="{FF2B5EF4-FFF2-40B4-BE49-F238E27FC236}">
                <a16:creationId xmlns:a16="http://schemas.microsoft.com/office/drawing/2014/main" id="{E8793D75-2003-AC87-6736-60B5C92D347E}"/>
              </a:ext>
            </a:extLst>
          </p:cNvPr>
          <p:cNvSpPr/>
          <p:nvPr/>
        </p:nvSpPr>
        <p:spPr>
          <a:xfrm>
            <a:off x="3138853" y="2321169"/>
            <a:ext cx="536331" cy="53633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tar: 5 Points 2">
            <a:extLst>
              <a:ext uri="{FF2B5EF4-FFF2-40B4-BE49-F238E27FC236}">
                <a16:creationId xmlns:a16="http://schemas.microsoft.com/office/drawing/2014/main" id="{0D2E5113-6CBF-245C-82E4-5B2BB948F3B2}"/>
              </a:ext>
            </a:extLst>
          </p:cNvPr>
          <p:cNvSpPr/>
          <p:nvPr/>
        </p:nvSpPr>
        <p:spPr>
          <a:xfrm>
            <a:off x="4548553" y="1937239"/>
            <a:ext cx="536331" cy="53633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5 Points 3">
            <a:extLst>
              <a:ext uri="{FF2B5EF4-FFF2-40B4-BE49-F238E27FC236}">
                <a16:creationId xmlns:a16="http://schemas.microsoft.com/office/drawing/2014/main" id="{7066494E-8F1C-2686-4119-E0E9B5ABF49E}"/>
              </a:ext>
            </a:extLst>
          </p:cNvPr>
          <p:cNvSpPr/>
          <p:nvPr/>
        </p:nvSpPr>
        <p:spPr>
          <a:xfrm>
            <a:off x="5957888" y="1690688"/>
            <a:ext cx="536331" cy="53633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3EACF3CD-6019-9B31-7141-FF8270943105}"/>
              </a:ext>
            </a:extLst>
          </p:cNvPr>
          <p:cNvSpPr/>
          <p:nvPr/>
        </p:nvSpPr>
        <p:spPr>
          <a:xfrm>
            <a:off x="5172807" y="4592515"/>
            <a:ext cx="536331" cy="53633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6AB14EDD-3F2A-8F8C-52F4-F7C5A8FC4301}"/>
              </a:ext>
            </a:extLst>
          </p:cNvPr>
          <p:cNvSpPr/>
          <p:nvPr/>
        </p:nvSpPr>
        <p:spPr>
          <a:xfrm>
            <a:off x="7520353" y="3319463"/>
            <a:ext cx="536331" cy="53633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BFB545E9-595F-38C2-A56F-0D471816ED11}"/>
              </a:ext>
            </a:extLst>
          </p:cNvPr>
          <p:cNvSpPr/>
          <p:nvPr/>
        </p:nvSpPr>
        <p:spPr>
          <a:xfrm>
            <a:off x="3622431" y="4640873"/>
            <a:ext cx="297473" cy="29747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689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Activity diagram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34</a:t>
            </a:fld>
            <a:endParaRPr lang="en-US" dirty="0"/>
          </a:p>
        </p:txBody>
      </p:sp>
      <p:pic>
        <p:nvPicPr>
          <p:cNvPr id="1026" name="Picture 2" descr="https://lh5.googleusercontent.com/nBKIqprc0MHqclmgax5iRCzRL0amErPYfXn2JVKfmMW90o6hMoCceBIWH8b3q4Te6fDObyVnX7QjsjmrJUNO7N6hxWFwaMLQYTYoDCLx0XP04W5ZVPmOododnjhIC-7M7mIDHoF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791404"/>
            <a:ext cx="1390650" cy="1390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43574" y="897622"/>
            <a:ext cx="10528183" cy="369332"/>
          </a:xfrm>
          <a:prstGeom prst="rect">
            <a:avLst/>
          </a:prstGeom>
          <a:solidFill>
            <a:schemeClr val="bg1"/>
          </a:solidFill>
        </p:spPr>
        <p:txBody>
          <a:bodyPr wrap="square" rtlCol="0">
            <a:spAutoFit/>
          </a:bodyPr>
          <a:lstStyle/>
          <a:p>
            <a:r>
              <a:rPr lang="en-US" dirty="0"/>
              <a:t> 1. The activity diagram below to derive describes the steps to derive the value of ‘Validity’ upon termination</a:t>
            </a:r>
          </a:p>
        </p:txBody>
      </p:sp>
      <p:pic>
        <p:nvPicPr>
          <p:cNvPr id="1028" name="Picture 4" descr="https://lh5.googleusercontent.com/T4fLPD4Z6h1EltDUn_dQ3d7l3O--yIZofanXt5R9vr5duGFPISSlHfSGS09ej5NTelSe36N5M-fjlCmqifjTYQNrlsc4WTwKMAPkQfthsOA5gIo8S0tGJnRi6G3e2B7nWDPt7p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0978" y="1675405"/>
            <a:ext cx="6670939" cy="505559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7095067" y="1938867"/>
            <a:ext cx="863600" cy="287866"/>
          </a:xfrm>
          <a:prstGeom prst="roundRect">
            <a:avLst>
              <a:gd name="adj" fmla="val 50000"/>
            </a:avLst>
          </a:prstGeom>
          <a:solidFill>
            <a:srgbClr val="79D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EC=1, ER=3, V=2</a:t>
            </a:r>
          </a:p>
        </p:txBody>
      </p:sp>
      <p:sp>
        <p:nvSpPr>
          <p:cNvPr id="9" name="Rounded Rectangle 8"/>
          <p:cNvSpPr/>
          <p:nvPr/>
        </p:nvSpPr>
        <p:spPr>
          <a:xfrm>
            <a:off x="8077200" y="1930400"/>
            <a:ext cx="863600" cy="287866"/>
          </a:xfrm>
          <a:prstGeom prst="roundRect">
            <a:avLst>
              <a:gd name="adj" fmla="val 50000"/>
            </a:avLst>
          </a:prstGeom>
          <a:solidFill>
            <a:srgbClr val="79D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EC=2, ER=3, V=3</a:t>
            </a:r>
          </a:p>
        </p:txBody>
      </p:sp>
      <p:sp>
        <p:nvSpPr>
          <p:cNvPr id="10" name="Rounded Rectangle 9"/>
          <p:cNvSpPr/>
          <p:nvPr/>
        </p:nvSpPr>
        <p:spPr>
          <a:xfrm>
            <a:off x="3352800" y="1947333"/>
            <a:ext cx="863600" cy="287866"/>
          </a:xfrm>
          <a:prstGeom prst="roundRect">
            <a:avLst>
              <a:gd name="adj" fmla="val 50000"/>
            </a:avLst>
          </a:prstGeom>
          <a:solidFill>
            <a:srgbClr val="79D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EC=1, ER=0, V=2</a:t>
            </a:r>
          </a:p>
        </p:txBody>
      </p:sp>
    </p:spTree>
    <p:extLst>
      <p:ext uri="{BB962C8B-B14F-4D97-AF65-F5344CB8AC3E}">
        <p14:creationId xmlns:p14="http://schemas.microsoft.com/office/powerpoint/2010/main" val="2916918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281246" cy="1535722"/>
          </a:xfrm>
          <a:solidFill>
            <a:schemeClr val="accent6">
              <a:lumMod val="20000"/>
              <a:lumOff val="80000"/>
            </a:schemeClr>
          </a:solidFill>
          <a:ln>
            <a:noFill/>
          </a:ln>
        </p:spPr>
        <p:txBody>
          <a:bodyPr>
            <a:normAutofit/>
          </a:bodyPr>
          <a:lstStyle/>
          <a:p>
            <a:r>
              <a:rPr lang="en-US" sz="2800" b="1" dirty="0"/>
              <a:t>Sequence diagram:</a:t>
            </a:r>
            <a:br>
              <a:rPr lang="en-US" sz="2800" b="1" dirty="0"/>
            </a:br>
            <a:r>
              <a:rPr lang="en-US" sz="1800" b="1" dirty="0"/>
              <a:t>Show the main components of a design and how a request communicates (flows) among them to derive an answer.</a:t>
            </a:r>
          </a:p>
        </p:txBody>
      </p:sp>
      <p:pic>
        <p:nvPicPr>
          <p:cNvPr id="5" name="Picture 2">
            <a:extLst>
              <a:ext uri="{FF2B5EF4-FFF2-40B4-BE49-F238E27FC236}">
                <a16:creationId xmlns:a16="http://schemas.microsoft.com/office/drawing/2014/main" id="{AF03B2BE-E337-F014-2D86-EBBCB0E54E0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27181" y="92669"/>
            <a:ext cx="6735554" cy="510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114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pgfyvqbpon.us-07.visual-paradigm.com/rest/diagrams/projects/clipboard/1_MWQW_96FYDwCJFwh?dummy=4HEu_96F0Ni.pA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22" y="1858587"/>
            <a:ext cx="8783431" cy="365782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19288014-E669-A69F-A742-C10623D810AF}"/>
              </a:ext>
            </a:extLst>
          </p:cNvPr>
          <p:cNvSpPr>
            <a:spLocks noGrp="1"/>
          </p:cNvSpPr>
          <p:nvPr>
            <p:ph type="title"/>
          </p:nvPr>
        </p:nvSpPr>
        <p:spPr>
          <a:xfrm>
            <a:off x="0" y="1"/>
            <a:ext cx="5281246" cy="1535722"/>
          </a:xfrm>
          <a:solidFill>
            <a:schemeClr val="accent6">
              <a:lumMod val="20000"/>
              <a:lumOff val="80000"/>
            </a:schemeClr>
          </a:solidFill>
          <a:ln>
            <a:noFill/>
          </a:ln>
        </p:spPr>
        <p:txBody>
          <a:bodyPr>
            <a:normAutofit/>
          </a:bodyPr>
          <a:lstStyle/>
          <a:p>
            <a:r>
              <a:rPr lang="en-US" sz="2800" b="1" dirty="0"/>
              <a:t>Component diagram:</a:t>
            </a:r>
            <a:br>
              <a:rPr lang="en-US" sz="2800" b="1" dirty="0"/>
            </a:br>
            <a:r>
              <a:rPr lang="en-US" sz="1800" b="1" dirty="0"/>
              <a:t>Show the main components of a design their connectivity.</a:t>
            </a:r>
          </a:p>
        </p:txBody>
      </p:sp>
    </p:spTree>
    <p:extLst>
      <p:ext uri="{BB962C8B-B14F-4D97-AF65-F5344CB8AC3E}">
        <p14:creationId xmlns:p14="http://schemas.microsoft.com/office/powerpoint/2010/main" val="417612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69B1DB0-165B-0936-A80A-FE691CCABDC5}"/>
              </a:ext>
            </a:extLst>
          </p:cNvPr>
          <p:cNvGrpSpPr/>
          <p:nvPr/>
        </p:nvGrpSpPr>
        <p:grpSpPr>
          <a:xfrm>
            <a:off x="3305315" y="0"/>
            <a:ext cx="5581369" cy="6858000"/>
            <a:chOff x="3305315" y="0"/>
            <a:chExt cx="5581369" cy="6858000"/>
          </a:xfrm>
        </p:grpSpPr>
        <p:pic>
          <p:nvPicPr>
            <p:cNvPr id="3" name="Picture 2">
              <a:extLst>
                <a:ext uri="{FF2B5EF4-FFF2-40B4-BE49-F238E27FC236}">
                  <a16:creationId xmlns:a16="http://schemas.microsoft.com/office/drawing/2014/main" id="{3743015A-330C-F562-AF65-BD108CFEF417}"/>
                </a:ext>
              </a:extLst>
            </p:cNvPr>
            <p:cNvPicPr>
              <a:picLocks noChangeAspect="1"/>
            </p:cNvPicPr>
            <p:nvPr/>
          </p:nvPicPr>
          <p:blipFill>
            <a:blip r:embed="rId2"/>
            <a:stretch>
              <a:fillRect/>
            </a:stretch>
          </p:blipFill>
          <p:spPr>
            <a:xfrm>
              <a:off x="3305315" y="0"/>
              <a:ext cx="5581369" cy="6858000"/>
            </a:xfrm>
            <a:prstGeom prst="rect">
              <a:avLst/>
            </a:prstGeom>
          </p:spPr>
        </p:pic>
        <p:sp>
          <p:nvSpPr>
            <p:cNvPr id="4" name="Rectangle: Rounded Corners 3">
              <a:extLst>
                <a:ext uri="{FF2B5EF4-FFF2-40B4-BE49-F238E27FC236}">
                  <a16:creationId xmlns:a16="http://schemas.microsoft.com/office/drawing/2014/main" id="{2FB283E7-04A4-0DBF-879D-69E872843617}"/>
                </a:ext>
              </a:extLst>
            </p:cNvPr>
            <p:cNvSpPr/>
            <p:nvPr/>
          </p:nvSpPr>
          <p:spPr>
            <a:xfrm>
              <a:off x="4826442" y="3363401"/>
              <a:ext cx="962108" cy="27034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9A916F4-E34D-6B6F-80CD-F6EBB791E51C}"/>
                </a:ext>
              </a:extLst>
            </p:cNvPr>
            <p:cNvSpPr/>
            <p:nvPr/>
          </p:nvSpPr>
          <p:spPr>
            <a:xfrm>
              <a:off x="6451709" y="3371352"/>
              <a:ext cx="962108" cy="27034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CD73743-7DC9-9474-5841-5469FA69CE3E}"/>
              </a:ext>
            </a:extLst>
          </p:cNvPr>
          <p:cNvSpPr txBox="1">
            <a:spLocks/>
          </p:cNvSpPr>
          <p:nvPr/>
        </p:nvSpPr>
        <p:spPr>
          <a:xfrm>
            <a:off x="0" y="0"/>
            <a:ext cx="3247292" cy="2948353"/>
          </a:xfrm>
          <a:prstGeom prst="rect">
            <a:avLst/>
          </a:prstGeom>
          <a:solidFill>
            <a:schemeClr val="accent6">
              <a:lumMod val="20000"/>
              <a:lumOff val="80000"/>
            </a:schemeClr>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Class diagram:</a:t>
            </a:r>
            <a:br>
              <a:rPr lang="en-US" sz="2800" b="1" dirty="0"/>
            </a:br>
            <a:r>
              <a:rPr lang="en-US" sz="1800" b="1" dirty="0"/>
              <a:t>Show the main classes of a program design, their attributes and methods; and how they are related.</a:t>
            </a:r>
          </a:p>
        </p:txBody>
      </p:sp>
    </p:spTree>
    <p:extLst>
      <p:ext uri="{BB962C8B-B14F-4D97-AF65-F5344CB8AC3E}">
        <p14:creationId xmlns:p14="http://schemas.microsoft.com/office/powerpoint/2010/main" val="1423655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dirty="0"/>
              <a:t>Use Case Scenario: Example</a:t>
            </a:r>
          </a:p>
        </p:txBody>
      </p:sp>
      <p:sp>
        <p:nvSpPr>
          <p:cNvPr id="23555" name="Rectangle 3"/>
          <p:cNvSpPr>
            <a:spLocks noGrp="1" noChangeArrowheads="1"/>
          </p:cNvSpPr>
          <p:nvPr>
            <p:ph type="body" sz="half" idx="1"/>
          </p:nvPr>
        </p:nvSpPr>
        <p:spPr>
          <a:xfrm>
            <a:off x="1981201" y="1600200"/>
            <a:ext cx="4033838" cy="4495800"/>
          </a:xfrm>
        </p:spPr>
        <p:txBody>
          <a:bodyPr>
            <a:normAutofit lnSpcReduction="10000"/>
          </a:bodyPr>
          <a:lstStyle/>
          <a:p>
            <a:pPr eaLnBrk="1" hangingPunct="1">
              <a:buFontTx/>
              <a:buNone/>
            </a:pPr>
            <a:r>
              <a:rPr lang="en-US" altLang="en-US" sz="2000" i="1"/>
              <a:t>Name:</a:t>
            </a:r>
            <a:r>
              <a:rPr lang="en-US" altLang="en-US" sz="2000"/>
              <a:t> </a:t>
            </a:r>
            <a:r>
              <a:rPr lang="en-US" altLang="en-US" sz="2000">
                <a:latin typeface="Courier" charset="0"/>
              </a:rPr>
              <a:t>Purchase ticket</a:t>
            </a:r>
            <a:endParaRPr lang="en-US" altLang="en-US" sz="2000"/>
          </a:p>
          <a:p>
            <a:pPr eaLnBrk="1" hangingPunct="1">
              <a:buFontTx/>
              <a:buNone/>
            </a:pPr>
            <a:endParaRPr lang="en-US" altLang="en-US" sz="2000"/>
          </a:p>
          <a:p>
            <a:pPr eaLnBrk="1" hangingPunct="1">
              <a:buFontTx/>
              <a:buNone/>
            </a:pPr>
            <a:r>
              <a:rPr lang="en-US" altLang="en-US" sz="2000" i="1"/>
              <a:t>Participating actor:</a:t>
            </a:r>
            <a:r>
              <a:rPr lang="en-US" altLang="en-US" sz="2000"/>
              <a:t> </a:t>
            </a:r>
            <a:r>
              <a:rPr lang="en-US" altLang="en-US" sz="2000">
                <a:latin typeface="Courier" charset="0"/>
              </a:rPr>
              <a:t>Passenger</a:t>
            </a:r>
            <a:endParaRPr lang="en-US" altLang="en-US" sz="2000"/>
          </a:p>
          <a:p>
            <a:pPr eaLnBrk="1" hangingPunct="1">
              <a:buFontTx/>
              <a:buNone/>
            </a:pPr>
            <a:endParaRPr lang="en-US" altLang="en-US" sz="2000"/>
          </a:p>
          <a:p>
            <a:pPr eaLnBrk="1" hangingPunct="1">
              <a:buFontTx/>
              <a:buNone/>
            </a:pPr>
            <a:r>
              <a:rPr lang="en-US" altLang="en-US" sz="2000" i="1"/>
              <a:t>Entry condition:</a:t>
            </a:r>
            <a:r>
              <a:rPr lang="en-US" altLang="en-US" sz="2000"/>
              <a:t> </a:t>
            </a:r>
          </a:p>
          <a:p>
            <a:pPr eaLnBrk="1" hangingPunct="1"/>
            <a:r>
              <a:rPr lang="en-US" altLang="en-US" sz="2000">
                <a:latin typeface="Courier" charset="0"/>
              </a:rPr>
              <a:t>Passenger</a:t>
            </a:r>
            <a:r>
              <a:rPr lang="en-US" altLang="en-US" sz="2000"/>
              <a:t> standing in front of ticket distributor.</a:t>
            </a:r>
          </a:p>
          <a:p>
            <a:pPr eaLnBrk="1" hangingPunct="1"/>
            <a:r>
              <a:rPr lang="en-US" altLang="en-US" sz="2000">
                <a:latin typeface="Courier" charset="0"/>
              </a:rPr>
              <a:t>Passenger</a:t>
            </a:r>
            <a:r>
              <a:rPr lang="en-US" altLang="en-US" sz="2000"/>
              <a:t> has sufficient money to purchase ticket.</a:t>
            </a:r>
          </a:p>
          <a:p>
            <a:pPr eaLnBrk="1" hangingPunct="1"/>
            <a:endParaRPr lang="en-US" altLang="en-US" sz="2000"/>
          </a:p>
          <a:p>
            <a:pPr eaLnBrk="1" hangingPunct="1">
              <a:buFontTx/>
              <a:buNone/>
            </a:pPr>
            <a:r>
              <a:rPr lang="en-US" altLang="en-US" sz="2000" i="1"/>
              <a:t>Exit condition:</a:t>
            </a:r>
          </a:p>
          <a:p>
            <a:pPr eaLnBrk="1" hangingPunct="1"/>
            <a:r>
              <a:rPr lang="en-US" altLang="en-US" sz="2000">
                <a:latin typeface="Courier" charset="0"/>
              </a:rPr>
              <a:t>Passenger</a:t>
            </a:r>
            <a:r>
              <a:rPr lang="en-US" altLang="en-US" sz="2000"/>
              <a:t> has ticket.</a:t>
            </a:r>
          </a:p>
        </p:txBody>
      </p:sp>
      <p:sp>
        <p:nvSpPr>
          <p:cNvPr id="23556" name="Rectangle 4"/>
          <p:cNvSpPr>
            <a:spLocks noGrp="1" noChangeArrowheads="1"/>
          </p:cNvSpPr>
          <p:nvPr>
            <p:ph type="body" sz="half" idx="2"/>
          </p:nvPr>
        </p:nvSpPr>
        <p:spPr>
          <a:xfrm>
            <a:off x="6176964" y="1600200"/>
            <a:ext cx="4033837" cy="4495800"/>
          </a:xfrm>
        </p:spPr>
        <p:txBody>
          <a:bodyPr/>
          <a:lstStyle/>
          <a:p>
            <a:pPr eaLnBrk="1" hangingPunct="1">
              <a:buFontTx/>
              <a:buNone/>
            </a:pPr>
            <a:r>
              <a:rPr lang="en-US" altLang="en-US" sz="2000" i="1"/>
              <a:t>Event flow:</a:t>
            </a:r>
            <a:endParaRPr lang="en-US" altLang="en-US" sz="2000"/>
          </a:p>
          <a:p>
            <a:pPr eaLnBrk="1" hangingPunct="1">
              <a:buFontTx/>
              <a:buNone/>
            </a:pPr>
            <a:r>
              <a:rPr lang="en-US" altLang="en-US" sz="2000"/>
              <a:t>1. </a:t>
            </a:r>
            <a:r>
              <a:rPr lang="en-US" altLang="en-US" sz="2000">
                <a:latin typeface="Courier" charset="0"/>
              </a:rPr>
              <a:t>Passenger</a:t>
            </a:r>
            <a:r>
              <a:rPr lang="en-US" altLang="en-US" sz="2000"/>
              <a:t> selects the number of zones to be traveled.</a:t>
            </a:r>
          </a:p>
          <a:p>
            <a:pPr eaLnBrk="1" hangingPunct="1">
              <a:buFontTx/>
              <a:buNone/>
            </a:pPr>
            <a:r>
              <a:rPr lang="en-US" altLang="en-US" sz="2000"/>
              <a:t>2. Distributor displays the amount due.</a:t>
            </a:r>
          </a:p>
          <a:p>
            <a:pPr eaLnBrk="1" hangingPunct="1">
              <a:buFontTx/>
              <a:buNone/>
            </a:pPr>
            <a:r>
              <a:rPr lang="en-US" altLang="en-US" sz="2000"/>
              <a:t>3. </a:t>
            </a:r>
            <a:r>
              <a:rPr lang="en-US" altLang="en-US" sz="2000">
                <a:latin typeface="Courier" charset="0"/>
              </a:rPr>
              <a:t>Passenger</a:t>
            </a:r>
            <a:r>
              <a:rPr lang="en-US" altLang="en-US" sz="2000"/>
              <a:t> inserts money, of at least the amount due.</a:t>
            </a:r>
          </a:p>
          <a:p>
            <a:pPr eaLnBrk="1" hangingPunct="1">
              <a:buFontTx/>
              <a:buNone/>
            </a:pPr>
            <a:r>
              <a:rPr lang="en-US" altLang="en-US" sz="2000"/>
              <a:t>4. Distributor returns change.</a:t>
            </a:r>
          </a:p>
          <a:p>
            <a:pPr eaLnBrk="1" hangingPunct="1">
              <a:buFontTx/>
              <a:buNone/>
            </a:pPr>
            <a:r>
              <a:rPr lang="en-US" altLang="en-US" sz="2000"/>
              <a:t>5. Distributor issues ticket.</a:t>
            </a:r>
          </a:p>
          <a:p>
            <a:pPr eaLnBrk="1" hangingPunct="1">
              <a:buFontTx/>
              <a:buNone/>
            </a:pPr>
            <a:endParaRPr lang="en-US" altLang="en-US" sz="2000"/>
          </a:p>
          <a:p>
            <a:pPr eaLnBrk="1" hangingPunct="1"/>
            <a:endParaRPr lang="en-US" altLang="en-US" sz="2000"/>
          </a:p>
        </p:txBody>
      </p:sp>
      <p:sp>
        <p:nvSpPr>
          <p:cNvPr id="23557" name="Text Box 5"/>
          <p:cNvSpPr txBox="1">
            <a:spLocks noChangeArrowheads="1"/>
          </p:cNvSpPr>
          <p:nvPr/>
        </p:nvSpPr>
        <p:spPr bwMode="auto">
          <a:xfrm>
            <a:off x="5834187" y="4831884"/>
            <a:ext cx="30604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a:solidFill>
                  <a:srgbClr val="FF0000"/>
                </a:solidFill>
                <a:latin typeface="Helvetica" panose="020B0604020202020204" pitchFamily="34" charset="0"/>
              </a:rPr>
              <a:t>Anything</a:t>
            </a:r>
            <a:r>
              <a:rPr lang="en-US" altLang="en-US">
                <a:solidFill>
                  <a:srgbClr val="FF0000"/>
                </a:solidFill>
                <a:latin typeface="Helvetica" panose="020B0604020202020204" pitchFamily="34" charset="0"/>
              </a:rPr>
              <a:t> </a:t>
            </a:r>
            <a:r>
              <a:rPr lang="en-US" altLang="en-US" sz="2800">
                <a:solidFill>
                  <a:srgbClr val="FF0000"/>
                </a:solidFill>
                <a:latin typeface="Helvetica" panose="020B0604020202020204" pitchFamily="34" charset="0"/>
              </a:rPr>
              <a:t>missing</a:t>
            </a:r>
            <a:r>
              <a:rPr lang="en-US" altLang="en-US">
                <a:solidFill>
                  <a:srgbClr val="FF0000"/>
                </a:solidFill>
                <a:latin typeface="Helvetica" panose="020B0604020202020204" pitchFamily="34" charset="0"/>
              </a:rPr>
              <a:t>?</a:t>
            </a:r>
          </a:p>
        </p:txBody>
      </p:sp>
      <p:sp>
        <p:nvSpPr>
          <p:cNvPr id="23558" name="Text Box 6"/>
          <p:cNvSpPr txBox="1">
            <a:spLocks noChangeArrowheads="1"/>
          </p:cNvSpPr>
          <p:nvPr/>
        </p:nvSpPr>
        <p:spPr bwMode="auto">
          <a:xfrm>
            <a:off x="5805023" y="5568485"/>
            <a:ext cx="3182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a:solidFill>
                  <a:srgbClr val="FF0000"/>
                </a:solidFill>
                <a:latin typeface="Helvetica" panose="020B0604020202020204" pitchFamily="34" charset="0"/>
              </a:rPr>
              <a:t>Exceptional cases!</a:t>
            </a:r>
          </a:p>
        </p:txBody>
      </p:sp>
    </p:spTree>
    <p:extLst>
      <p:ext uri="{BB962C8B-B14F-4D97-AF65-F5344CB8AC3E}">
        <p14:creationId xmlns:p14="http://schemas.microsoft.com/office/powerpoint/2010/main" val="2953530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b="1" u="sng" dirty="0"/>
              <a:t>Use Case Diagrams</a:t>
            </a:r>
          </a:p>
        </p:txBody>
      </p:sp>
      <p:sp>
        <p:nvSpPr>
          <p:cNvPr id="20483" name="Rectangle 3"/>
          <p:cNvSpPr>
            <a:spLocks noGrp="1" noChangeArrowheads="1"/>
          </p:cNvSpPr>
          <p:nvPr>
            <p:ph type="body" sz="half" idx="2"/>
          </p:nvPr>
        </p:nvSpPr>
        <p:spPr>
          <a:xfrm>
            <a:off x="6176964" y="1600200"/>
            <a:ext cx="4033837" cy="4495800"/>
          </a:xfrm>
        </p:spPr>
        <p:txBody>
          <a:bodyPr/>
          <a:lstStyle/>
          <a:p>
            <a:pPr marL="0" indent="0" eaLnBrk="1" hangingPunct="1">
              <a:buNone/>
            </a:pPr>
            <a:r>
              <a:rPr lang="en-US" altLang="en-US" sz="2000" dirty="0"/>
              <a:t>Used during requirements elicitation to represent external behavior</a:t>
            </a:r>
          </a:p>
          <a:p>
            <a:pPr eaLnBrk="1" hangingPunct="1"/>
            <a:endParaRPr lang="en-US" altLang="en-US" sz="2000" dirty="0"/>
          </a:p>
          <a:p>
            <a:pPr eaLnBrk="1" hangingPunct="1"/>
            <a:r>
              <a:rPr lang="en-US" altLang="en-US" sz="2000" b="1" i="1" dirty="0"/>
              <a:t>Actors</a:t>
            </a:r>
            <a:r>
              <a:rPr lang="en-US" altLang="en-US" sz="2000" dirty="0"/>
              <a:t> represent roles, that is, a type of user of the system</a:t>
            </a:r>
          </a:p>
          <a:p>
            <a:pPr eaLnBrk="1" hangingPunct="1"/>
            <a:r>
              <a:rPr lang="en-US" altLang="en-US" sz="2000" b="1" i="1" dirty="0"/>
              <a:t>Use cases</a:t>
            </a:r>
            <a:r>
              <a:rPr lang="en-US" altLang="en-US" sz="2000" dirty="0"/>
              <a:t> represent a sequence of interaction for a  type of functionality; summary of scenarios</a:t>
            </a:r>
          </a:p>
          <a:p>
            <a:pPr eaLnBrk="1" hangingPunct="1"/>
            <a:r>
              <a:rPr lang="en-US" altLang="en-US" sz="2000" dirty="0"/>
              <a:t>The use case model is  the set of all use cases. It is a complete description of the functionality of the  system and its environment</a:t>
            </a:r>
          </a:p>
        </p:txBody>
      </p:sp>
      <p:grpSp>
        <p:nvGrpSpPr>
          <p:cNvPr id="20484" name="Group 4"/>
          <p:cNvGrpSpPr>
            <a:grpSpLocks/>
          </p:cNvGrpSpPr>
          <p:nvPr/>
        </p:nvGrpSpPr>
        <p:grpSpPr bwMode="auto">
          <a:xfrm>
            <a:off x="1108605" y="1754189"/>
            <a:ext cx="1658938" cy="1682749"/>
            <a:chOff x="517" y="1105"/>
            <a:chExt cx="1045" cy="1060"/>
          </a:xfrm>
        </p:grpSpPr>
        <p:grpSp>
          <p:nvGrpSpPr>
            <p:cNvPr id="20489" name="Group 5"/>
            <p:cNvGrpSpPr>
              <a:grpSpLocks/>
            </p:cNvGrpSpPr>
            <p:nvPr/>
          </p:nvGrpSpPr>
          <p:grpSpPr bwMode="auto">
            <a:xfrm>
              <a:off x="825" y="1105"/>
              <a:ext cx="445" cy="783"/>
              <a:chOff x="659" y="1833"/>
              <a:chExt cx="299" cy="526"/>
            </a:xfrm>
          </p:grpSpPr>
          <p:sp>
            <p:nvSpPr>
              <p:cNvPr id="20491" name="Freeform 6"/>
              <p:cNvSpPr>
                <a:spLocks/>
              </p:cNvSpPr>
              <p:nvPr/>
            </p:nvSpPr>
            <p:spPr bwMode="auto">
              <a:xfrm>
                <a:off x="659" y="1941"/>
                <a:ext cx="143" cy="418"/>
              </a:xfrm>
              <a:custGeom>
                <a:avLst/>
                <a:gdLst>
                  <a:gd name="T0" fmla="*/ 143 w 143"/>
                  <a:gd name="T1" fmla="*/ 0 h 418"/>
                  <a:gd name="T2" fmla="*/ 143 w 143"/>
                  <a:gd name="T3" fmla="*/ 263 h 418"/>
                  <a:gd name="T4" fmla="*/ 0 w 143"/>
                  <a:gd name="T5" fmla="*/ 418 h 418"/>
                  <a:gd name="T6" fmla="*/ 0 60000 65536"/>
                  <a:gd name="T7" fmla="*/ 0 60000 65536"/>
                  <a:gd name="T8" fmla="*/ 0 60000 65536"/>
                  <a:gd name="T9" fmla="*/ 0 w 143"/>
                  <a:gd name="T10" fmla="*/ 0 h 418"/>
                  <a:gd name="T11" fmla="*/ 143 w 143"/>
                  <a:gd name="T12" fmla="*/ 418 h 418"/>
                </a:gdLst>
                <a:ahLst/>
                <a:cxnLst>
                  <a:cxn ang="T6">
                    <a:pos x="T0" y="T1"/>
                  </a:cxn>
                  <a:cxn ang="T7">
                    <a:pos x="T2" y="T3"/>
                  </a:cxn>
                  <a:cxn ang="T8">
                    <a:pos x="T4" y="T5"/>
                  </a:cxn>
                </a:cxnLst>
                <a:rect l="T9" t="T10" r="T11" b="T12"/>
                <a:pathLst>
                  <a:path w="143" h="418">
                    <a:moveTo>
                      <a:pt x="143" y="0"/>
                    </a:moveTo>
                    <a:lnTo>
                      <a:pt x="143" y="263"/>
                    </a:lnTo>
                    <a:lnTo>
                      <a:pt x="0" y="41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0492" name="Line 7"/>
              <p:cNvSpPr>
                <a:spLocks noChangeShapeType="1"/>
              </p:cNvSpPr>
              <p:nvPr/>
            </p:nvSpPr>
            <p:spPr bwMode="auto">
              <a:xfrm>
                <a:off x="802" y="2204"/>
                <a:ext cx="156" cy="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3" name="Line 8"/>
              <p:cNvSpPr>
                <a:spLocks noChangeShapeType="1"/>
              </p:cNvSpPr>
              <p:nvPr/>
            </p:nvSpPr>
            <p:spPr bwMode="auto">
              <a:xfrm>
                <a:off x="659" y="2060"/>
                <a:ext cx="29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4" name="Oval 9"/>
              <p:cNvSpPr>
                <a:spLocks noChangeArrowheads="1"/>
              </p:cNvSpPr>
              <p:nvPr/>
            </p:nvSpPr>
            <p:spPr bwMode="auto">
              <a:xfrm>
                <a:off x="731" y="1833"/>
                <a:ext cx="155" cy="156"/>
              </a:xfrm>
              <a:prstGeom prst="ellipse">
                <a:avLst/>
              </a:prstGeom>
              <a:solidFill>
                <a:srgbClr val="FFFFFF"/>
              </a:solidFill>
              <a:ln w="19050">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grpSp>
        <p:sp>
          <p:nvSpPr>
            <p:cNvPr id="20490" name="Rectangle 10"/>
            <p:cNvSpPr>
              <a:spLocks noChangeArrowheads="1"/>
            </p:cNvSpPr>
            <p:nvPr/>
          </p:nvSpPr>
          <p:spPr bwMode="auto">
            <a:xfrm>
              <a:off x="517" y="1932"/>
              <a:ext cx="10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rgbClr val="000000"/>
                  </a:solidFill>
                  <a:latin typeface="Courier" charset="0"/>
                </a:rPr>
                <a:t>Passenger</a:t>
              </a:r>
              <a:endParaRPr lang="en-US" altLang="en-US">
                <a:solidFill>
                  <a:prstClr val="black"/>
                </a:solidFill>
                <a:latin typeface="Helvetica" panose="020B0604020202020204" pitchFamily="34" charset="0"/>
              </a:endParaRPr>
            </a:p>
          </p:txBody>
        </p:sp>
      </p:grpSp>
      <p:grpSp>
        <p:nvGrpSpPr>
          <p:cNvPr id="20485" name="Group 11"/>
          <p:cNvGrpSpPr>
            <a:grpSpLocks/>
          </p:cNvGrpSpPr>
          <p:nvPr/>
        </p:nvGrpSpPr>
        <p:grpSpPr bwMode="auto">
          <a:xfrm>
            <a:off x="2619906" y="4257677"/>
            <a:ext cx="2581860" cy="1170761"/>
            <a:chOff x="2212" y="1949"/>
            <a:chExt cx="1093" cy="496"/>
          </a:xfrm>
        </p:grpSpPr>
        <p:sp>
          <p:nvSpPr>
            <p:cNvPr id="20487" name="Oval 12"/>
            <p:cNvSpPr>
              <a:spLocks noChangeArrowheads="1"/>
            </p:cNvSpPr>
            <p:nvPr/>
          </p:nvSpPr>
          <p:spPr bwMode="auto">
            <a:xfrm>
              <a:off x="2339" y="1949"/>
              <a:ext cx="753" cy="322"/>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0488" name="Rectangle 13"/>
            <p:cNvSpPr>
              <a:spLocks noChangeArrowheads="1"/>
            </p:cNvSpPr>
            <p:nvPr/>
          </p:nvSpPr>
          <p:spPr bwMode="auto">
            <a:xfrm>
              <a:off x="2212" y="2289"/>
              <a:ext cx="1093"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rgbClr val="000000"/>
                  </a:solidFill>
                  <a:latin typeface="Courier" charset="0"/>
                </a:rPr>
                <a:t>PurchaseTicket</a:t>
              </a:r>
              <a:endParaRPr lang="en-US" altLang="en-US">
                <a:solidFill>
                  <a:prstClr val="black"/>
                </a:solidFill>
                <a:latin typeface="Helvetica" panose="020B0604020202020204" pitchFamily="34" charset="0"/>
              </a:endParaRPr>
            </a:p>
          </p:txBody>
        </p:sp>
      </p:grpSp>
      <p:sp>
        <p:nvSpPr>
          <p:cNvPr id="20486" name="Line 14"/>
          <p:cNvSpPr>
            <a:spLocks noChangeShapeType="1"/>
          </p:cNvSpPr>
          <p:nvPr/>
        </p:nvSpPr>
        <p:spPr bwMode="auto">
          <a:xfrm>
            <a:off x="2443692" y="3624264"/>
            <a:ext cx="582613" cy="509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Tree>
    <p:extLst>
      <p:ext uri="{BB962C8B-B14F-4D97-AF65-F5344CB8AC3E}">
        <p14:creationId xmlns:p14="http://schemas.microsoft.com/office/powerpoint/2010/main" val="4157825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w="38100">
            <a:solidFill>
              <a:srgbClr val="FF0000"/>
            </a:solidFill>
          </a:ln>
        </p:spPr>
        <p:txBody>
          <a:bodyPr vert="horz" lIns="91440" tIns="45720" rIns="91440" bIns="45720" rtlCol="0" anchor="ctr">
            <a:normAutofit/>
          </a:bodyPr>
          <a:lstStyle/>
          <a:p>
            <a:r>
              <a:rPr lang="en-US" b="1" dirty="0">
                <a:solidFill>
                  <a:schemeClr val="bg1"/>
                </a:solidFill>
              </a:rPr>
              <a:t>Terminology</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a:t>
            </a:fld>
            <a:endParaRPr lang="en-US" dirty="0"/>
          </a:p>
        </p:txBody>
      </p:sp>
      <p:sp>
        <p:nvSpPr>
          <p:cNvPr id="4" name="TextBox 3"/>
          <p:cNvSpPr txBox="1"/>
          <p:nvPr/>
        </p:nvSpPr>
        <p:spPr>
          <a:xfrm>
            <a:off x="1513367" y="672032"/>
            <a:ext cx="9165265" cy="4801314"/>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Cell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Region or sub-grid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Given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User entered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a:t>
            </a:r>
          </a:p>
        </p:txBody>
      </p:sp>
      <p:grpSp>
        <p:nvGrpSpPr>
          <p:cNvPr id="17" name="Group 16">
            <a:extLst>
              <a:ext uri="{FF2B5EF4-FFF2-40B4-BE49-F238E27FC236}">
                <a16:creationId xmlns:a16="http://schemas.microsoft.com/office/drawing/2014/main" id="{118A765B-2A19-84C7-447A-89890B8036D3}"/>
              </a:ext>
            </a:extLst>
          </p:cNvPr>
          <p:cNvGrpSpPr/>
          <p:nvPr/>
        </p:nvGrpSpPr>
        <p:grpSpPr>
          <a:xfrm>
            <a:off x="5747766" y="143009"/>
            <a:ext cx="3615691" cy="6761048"/>
            <a:chOff x="4690109" y="54777"/>
            <a:chExt cx="3615691" cy="6761048"/>
          </a:xfrm>
        </p:grpSpPr>
        <p:pic>
          <p:nvPicPr>
            <p:cNvPr id="13" name="Picture 12">
              <a:extLst>
                <a:ext uri="{FF2B5EF4-FFF2-40B4-BE49-F238E27FC236}">
                  <a16:creationId xmlns:a16="http://schemas.microsoft.com/office/drawing/2014/main" id="{FEDC200F-D6EF-4908-3A72-A8B37A9D2B4E}"/>
                </a:ext>
              </a:extLst>
            </p:cNvPr>
            <p:cNvPicPr>
              <a:picLocks noChangeAspect="1"/>
            </p:cNvPicPr>
            <p:nvPr/>
          </p:nvPicPr>
          <p:blipFill>
            <a:blip r:embed="rId2"/>
            <a:stretch>
              <a:fillRect/>
            </a:stretch>
          </p:blipFill>
          <p:spPr>
            <a:xfrm>
              <a:off x="4690109" y="54777"/>
              <a:ext cx="3615691" cy="6761048"/>
            </a:xfrm>
            <a:prstGeom prst="rect">
              <a:avLst/>
            </a:prstGeom>
          </p:spPr>
        </p:pic>
        <p:sp>
          <p:nvSpPr>
            <p:cNvPr id="14" name="TextBox 13">
              <a:extLst>
                <a:ext uri="{FF2B5EF4-FFF2-40B4-BE49-F238E27FC236}">
                  <a16:creationId xmlns:a16="http://schemas.microsoft.com/office/drawing/2014/main" id="{CBC58BDF-5B1C-5103-5AC2-182ADE5CFA4F}"/>
                </a:ext>
              </a:extLst>
            </p:cNvPr>
            <p:cNvSpPr txBox="1"/>
            <p:nvPr/>
          </p:nvSpPr>
          <p:spPr>
            <a:xfrm>
              <a:off x="5152292" y="1793631"/>
              <a:ext cx="369277" cy="369332"/>
            </a:xfrm>
            <a:prstGeom prst="rect">
              <a:avLst/>
            </a:prstGeom>
            <a:noFill/>
          </p:spPr>
          <p:txBody>
            <a:bodyPr wrap="square" rtlCol="0">
              <a:spAutoFit/>
            </a:bodyPr>
            <a:lstStyle/>
            <a:p>
              <a:r>
                <a:rPr lang="en-US" b="1" dirty="0">
                  <a:solidFill>
                    <a:srgbClr val="FF0000"/>
                  </a:solidFill>
                </a:rPr>
                <a:t>7</a:t>
              </a:r>
            </a:p>
          </p:txBody>
        </p:sp>
        <p:sp>
          <p:nvSpPr>
            <p:cNvPr id="15" name="TextBox 14">
              <a:extLst>
                <a:ext uri="{FF2B5EF4-FFF2-40B4-BE49-F238E27FC236}">
                  <a16:creationId xmlns:a16="http://schemas.microsoft.com/office/drawing/2014/main" id="{AA624149-536A-AFDD-42D8-2C1E4B8A673A}"/>
                </a:ext>
              </a:extLst>
            </p:cNvPr>
            <p:cNvSpPr txBox="1"/>
            <p:nvPr/>
          </p:nvSpPr>
          <p:spPr>
            <a:xfrm>
              <a:off x="7619999" y="2162963"/>
              <a:ext cx="369277" cy="369332"/>
            </a:xfrm>
            <a:prstGeom prst="rect">
              <a:avLst/>
            </a:prstGeom>
            <a:noFill/>
          </p:spPr>
          <p:txBody>
            <a:bodyPr wrap="square" rtlCol="0">
              <a:spAutoFit/>
            </a:bodyPr>
            <a:lstStyle/>
            <a:p>
              <a:r>
                <a:rPr lang="en-US" b="1" dirty="0">
                  <a:solidFill>
                    <a:srgbClr val="FF0000"/>
                  </a:solidFill>
                </a:rPr>
                <a:t>5</a:t>
              </a:r>
            </a:p>
          </p:txBody>
        </p:sp>
        <p:sp>
          <p:nvSpPr>
            <p:cNvPr id="16" name="TextBox 15">
              <a:extLst>
                <a:ext uri="{FF2B5EF4-FFF2-40B4-BE49-F238E27FC236}">
                  <a16:creationId xmlns:a16="http://schemas.microsoft.com/office/drawing/2014/main" id="{6C3DEC4E-9133-E9B4-0AE4-B148BA3B388B}"/>
                </a:ext>
              </a:extLst>
            </p:cNvPr>
            <p:cNvSpPr txBox="1"/>
            <p:nvPr/>
          </p:nvSpPr>
          <p:spPr>
            <a:xfrm>
              <a:off x="7614137" y="2520574"/>
              <a:ext cx="369277" cy="369332"/>
            </a:xfrm>
            <a:prstGeom prst="rect">
              <a:avLst/>
            </a:prstGeom>
            <a:noFill/>
          </p:spPr>
          <p:txBody>
            <a:bodyPr wrap="square" rtlCol="0">
              <a:spAutoFit/>
            </a:bodyPr>
            <a:lstStyle/>
            <a:p>
              <a:r>
                <a:rPr lang="en-US" b="1" dirty="0">
                  <a:solidFill>
                    <a:srgbClr val="FF0000"/>
                  </a:solidFill>
                </a:rPr>
                <a:t>2</a:t>
              </a:r>
            </a:p>
          </p:txBody>
        </p:sp>
      </p:grpSp>
      <p:pic>
        <p:nvPicPr>
          <p:cNvPr id="19" name="Picture 18">
            <a:extLst>
              <a:ext uri="{FF2B5EF4-FFF2-40B4-BE49-F238E27FC236}">
                <a16:creationId xmlns:a16="http://schemas.microsoft.com/office/drawing/2014/main" id="{A0B36F31-8BD1-EDA5-617F-B6EB604B62DE}"/>
              </a:ext>
            </a:extLst>
          </p:cNvPr>
          <p:cNvPicPr>
            <a:picLocks noChangeAspect="1"/>
          </p:cNvPicPr>
          <p:nvPr/>
        </p:nvPicPr>
        <p:blipFill>
          <a:blip r:embed="rId3"/>
          <a:stretch>
            <a:fillRect/>
          </a:stretch>
        </p:blipFill>
        <p:spPr>
          <a:xfrm>
            <a:off x="2640933" y="838125"/>
            <a:ext cx="790685" cy="828791"/>
          </a:xfrm>
          <a:prstGeom prst="rect">
            <a:avLst/>
          </a:prstGeom>
        </p:spPr>
      </p:pic>
      <p:pic>
        <p:nvPicPr>
          <p:cNvPr id="21" name="Picture 20">
            <a:extLst>
              <a:ext uri="{FF2B5EF4-FFF2-40B4-BE49-F238E27FC236}">
                <a16:creationId xmlns:a16="http://schemas.microsoft.com/office/drawing/2014/main" id="{B58DE9BB-29A7-2A46-8FC8-0FE04E584AFE}"/>
              </a:ext>
            </a:extLst>
          </p:cNvPr>
          <p:cNvPicPr>
            <a:picLocks noChangeAspect="1"/>
          </p:cNvPicPr>
          <p:nvPr/>
        </p:nvPicPr>
        <p:blipFill>
          <a:blip r:embed="rId4"/>
          <a:stretch>
            <a:fillRect/>
          </a:stretch>
        </p:blipFill>
        <p:spPr>
          <a:xfrm>
            <a:off x="3829515" y="1716295"/>
            <a:ext cx="1187750" cy="1311843"/>
          </a:xfrm>
          <a:prstGeom prst="rect">
            <a:avLst/>
          </a:prstGeom>
        </p:spPr>
      </p:pic>
      <p:pic>
        <p:nvPicPr>
          <p:cNvPr id="23" name="Picture 22">
            <a:extLst>
              <a:ext uri="{FF2B5EF4-FFF2-40B4-BE49-F238E27FC236}">
                <a16:creationId xmlns:a16="http://schemas.microsoft.com/office/drawing/2014/main" id="{8808DEFB-2C67-9097-B287-4633B980F3FF}"/>
              </a:ext>
            </a:extLst>
          </p:cNvPr>
          <p:cNvPicPr>
            <a:picLocks noChangeAspect="1"/>
          </p:cNvPicPr>
          <p:nvPr/>
        </p:nvPicPr>
        <p:blipFill>
          <a:blip r:embed="rId5"/>
          <a:stretch>
            <a:fillRect/>
          </a:stretch>
        </p:blipFill>
        <p:spPr>
          <a:xfrm>
            <a:off x="2726670" y="3093125"/>
            <a:ext cx="704948" cy="733527"/>
          </a:xfrm>
          <a:prstGeom prst="rect">
            <a:avLst/>
          </a:prstGeom>
        </p:spPr>
      </p:pic>
      <p:pic>
        <p:nvPicPr>
          <p:cNvPr id="25" name="Picture 24">
            <a:extLst>
              <a:ext uri="{FF2B5EF4-FFF2-40B4-BE49-F238E27FC236}">
                <a16:creationId xmlns:a16="http://schemas.microsoft.com/office/drawing/2014/main" id="{826DB928-B1D0-EF15-6F49-5D82DBD272B2}"/>
              </a:ext>
            </a:extLst>
          </p:cNvPr>
          <p:cNvPicPr>
            <a:picLocks noChangeAspect="1"/>
          </p:cNvPicPr>
          <p:nvPr/>
        </p:nvPicPr>
        <p:blipFill>
          <a:blip r:embed="rId6"/>
          <a:srcRect l="13256"/>
          <a:stretch/>
        </p:blipFill>
        <p:spPr>
          <a:xfrm>
            <a:off x="3493477" y="4004923"/>
            <a:ext cx="793302" cy="828791"/>
          </a:xfrm>
          <a:prstGeom prst="rect">
            <a:avLst/>
          </a:prstGeom>
        </p:spPr>
      </p:pic>
      <p:pic>
        <p:nvPicPr>
          <p:cNvPr id="27" name="Picture 26">
            <a:extLst>
              <a:ext uri="{FF2B5EF4-FFF2-40B4-BE49-F238E27FC236}">
                <a16:creationId xmlns:a16="http://schemas.microsoft.com/office/drawing/2014/main" id="{35FE9A25-F9D7-D15A-479D-56A281E61682}"/>
              </a:ext>
            </a:extLst>
          </p:cNvPr>
          <p:cNvPicPr>
            <a:picLocks noChangeAspect="1"/>
          </p:cNvPicPr>
          <p:nvPr/>
        </p:nvPicPr>
        <p:blipFill>
          <a:blip r:embed="rId7"/>
          <a:stretch>
            <a:fillRect/>
          </a:stretch>
        </p:blipFill>
        <p:spPr>
          <a:xfrm>
            <a:off x="2579763" y="5087529"/>
            <a:ext cx="666843" cy="771633"/>
          </a:xfrm>
          <a:prstGeom prst="rect">
            <a:avLst/>
          </a:prstGeom>
        </p:spPr>
      </p:pic>
    </p:spTree>
    <p:extLst>
      <p:ext uri="{BB962C8B-B14F-4D97-AF65-F5344CB8AC3E}">
        <p14:creationId xmlns:p14="http://schemas.microsoft.com/office/powerpoint/2010/main" val="3276930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209800" y="76200"/>
            <a:ext cx="7772400" cy="1143000"/>
          </a:xfrm>
        </p:spPr>
        <p:txBody>
          <a:bodyPr/>
          <a:lstStyle/>
          <a:p>
            <a:pPr eaLnBrk="1" hangingPunct="1"/>
            <a:r>
              <a:rPr lang="en-US" altLang="en-US"/>
              <a:t>The </a:t>
            </a:r>
            <a:r>
              <a:rPr lang="en-US" altLang="en-US" sz="4000" i="1">
                <a:latin typeface="Courier" charset="0"/>
              </a:rPr>
              <a:t>&lt;&lt;extends&gt;&gt; </a:t>
            </a:r>
            <a:r>
              <a:rPr lang="en-US" altLang="en-US"/>
              <a:t>Relationship</a:t>
            </a:r>
          </a:p>
        </p:txBody>
      </p:sp>
      <p:sp>
        <p:nvSpPr>
          <p:cNvPr id="24579" name="Rectangle 3"/>
          <p:cNvSpPr>
            <a:spLocks noGrp="1" noChangeArrowheads="1"/>
          </p:cNvSpPr>
          <p:nvPr>
            <p:ph type="body" sz="half" idx="2"/>
          </p:nvPr>
        </p:nvSpPr>
        <p:spPr>
          <a:xfrm>
            <a:off x="6088064" y="990600"/>
            <a:ext cx="4503737" cy="4800600"/>
          </a:xfrm>
        </p:spPr>
        <p:txBody>
          <a:bodyPr/>
          <a:lstStyle/>
          <a:p>
            <a:pPr eaLnBrk="1" hangingPunct="1"/>
            <a:r>
              <a:rPr lang="en-US" altLang="en-US" sz="1800">
                <a:latin typeface="Courier" charset="0"/>
              </a:rPr>
              <a:t>&lt;&lt;extends&gt;&gt;</a:t>
            </a:r>
            <a:r>
              <a:rPr lang="en-US" altLang="en-US" sz="2000"/>
              <a:t> relationships represent exceptional or seldom invoked cases.</a:t>
            </a:r>
          </a:p>
          <a:p>
            <a:pPr eaLnBrk="1" hangingPunct="1"/>
            <a:r>
              <a:rPr lang="en-US" altLang="en-US" sz="2000"/>
              <a:t>The exceptional event flows are factored out of the main event flow for clarity.</a:t>
            </a:r>
          </a:p>
          <a:p>
            <a:pPr eaLnBrk="1" hangingPunct="1"/>
            <a:r>
              <a:rPr lang="en-US" altLang="en-US" sz="2000"/>
              <a:t>Use cases representing exceptional flows can extend more than one use case.</a:t>
            </a:r>
          </a:p>
          <a:p>
            <a:pPr eaLnBrk="1" hangingPunct="1"/>
            <a:r>
              <a:rPr lang="en-US" altLang="en-US" sz="2000"/>
              <a:t>The direction of a </a:t>
            </a:r>
            <a:r>
              <a:rPr lang="en-US" altLang="en-US" sz="1800">
                <a:latin typeface="Courier" charset="0"/>
              </a:rPr>
              <a:t>&lt;&lt;extends&gt;&gt;</a:t>
            </a:r>
            <a:r>
              <a:rPr lang="en-US" altLang="en-US" sz="2000"/>
              <a:t> relationship is to the extended use case</a:t>
            </a:r>
          </a:p>
        </p:txBody>
      </p:sp>
      <p:grpSp>
        <p:nvGrpSpPr>
          <p:cNvPr id="24580" name="Group 4"/>
          <p:cNvGrpSpPr>
            <a:grpSpLocks/>
          </p:cNvGrpSpPr>
          <p:nvPr/>
        </p:nvGrpSpPr>
        <p:grpSpPr bwMode="auto">
          <a:xfrm>
            <a:off x="3659189" y="1271589"/>
            <a:ext cx="1930401" cy="2359024"/>
            <a:chOff x="945" y="801"/>
            <a:chExt cx="1216" cy="1486"/>
          </a:xfrm>
        </p:grpSpPr>
        <p:grpSp>
          <p:nvGrpSpPr>
            <p:cNvPr id="24605" name="Group 5"/>
            <p:cNvGrpSpPr>
              <a:grpSpLocks/>
            </p:cNvGrpSpPr>
            <p:nvPr/>
          </p:nvGrpSpPr>
          <p:grpSpPr bwMode="auto">
            <a:xfrm>
              <a:off x="1160" y="801"/>
              <a:ext cx="782" cy="695"/>
              <a:chOff x="1616" y="801"/>
              <a:chExt cx="782" cy="695"/>
            </a:xfrm>
          </p:grpSpPr>
          <p:grpSp>
            <p:nvGrpSpPr>
              <p:cNvPr id="24610" name="Group 6"/>
              <p:cNvGrpSpPr>
                <a:grpSpLocks/>
              </p:cNvGrpSpPr>
              <p:nvPr/>
            </p:nvGrpSpPr>
            <p:grpSpPr bwMode="auto">
              <a:xfrm>
                <a:off x="1863" y="801"/>
                <a:ext cx="280" cy="493"/>
                <a:chOff x="659" y="1833"/>
                <a:chExt cx="299" cy="526"/>
              </a:xfrm>
            </p:grpSpPr>
            <p:sp>
              <p:nvSpPr>
                <p:cNvPr id="24612" name="Freeform 7"/>
                <p:cNvSpPr>
                  <a:spLocks/>
                </p:cNvSpPr>
                <p:nvPr/>
              </p:nvSpPr>
              <p:spPr bwMode="auto">
                <a:xfrm>
                  <a:off x="659" y="1941"/>
                  <a:ext cx="143" cy="418"/>
                </a:xfrm>
                <a:custGeom>
                  <a:avLst/>
                  <a:gdLst>
                    <a:gd name="T0" fmla="*/ 143 w 143"/>
                    <a:gd name="T1" fmla="*/ 0 h 418"/>
                    <a:gd name="T2" fmla="*/ 143 w 143"/>
                    <a:gd name="T3" fmla="*/ 263 h 418"/>
                    <a:gd name="T4" fmla="*/ 0 w 143"/>
                    <a:gd name="T5" fmla="*/ 418 h 418"/>
                    <a:gd name="T6" fmla="*/ 0 60000 65536"/>
                    <a:gd name="T7" fmla="*/ 0 60000 65536"/>
                    <a:gd name="T8" fmla="*/ 0 60000 65536"/>
                    <a:gd name="T9" fmla="*/ 0 w 143"/>
                    <a:gd name="T10" fmla="*/ 0 h 418"/>
                    <a:gd name="T11" fmla="*/ 143 w 143"/>
                    <a:gd name="T12" fmla="*/ 418 h 418"/>
                  </a:gdLst>
                  <a:ahLst/>
                  <a:cxnLst>
                    <a:cxn ang="T6">
                      <a:pos x="T0" y="T1"/>
                    </a:cxn>
                    <a:cxn ang="T7">
                      <a:pos x="T2" y="T3"/>
                    </a:cxn>
                    <a:cxn ang="T8">
                      <a:pos x="T4" y="T5"/>
                    </a:cxn>
                  </a:cxnLst>
                  <a:rect l="T9" t="T10" r="T11" b="T12"/>
                  <a:pathLst>
                    <a:path w="143" h="418">
                      <a:moveTo>
                        <a:pt x="143" y="0"/>
                      </a:moveTo>
                      <a:lnTo>
                        <a:pt x="143" y="263"/>
                      </a:lnTo>
                      <a:lnTo>
                        <a:pt x="0" y="41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4613" name="Line 8"/>
                <p:cNvSpPr>
                  <a:spLocks noChangeShapeType="1"/>
                </p:cNvSpPr>
                <p:nvPr/>
              </p:nvSpPr>
              <p:spPr bwMode="auto">
                <a:xfrm>
                  <a:off x="802" y="2204"/>
                  <a:ext cx="156" cy="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4614" name="Line 9"/>
                <p:cNvSpPr>
                  <a:spLocks noChangeShapeType="1"/>
                </p:cNvSpPr>
                <p:nvPr/>
              </p:nvSpPr>
              <p:spPr bwMode="auto">
                <a:xfrm>
                  <a:off x="659" y="2060"/>
                  <a:ext cx="29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4615" name="Oval 10"/>
                <p:cNvSpPr>
                  <a:spLocks noChangeArrowheads="1"/>
                </p:cNvSpPr>
                <p:nvPr/>
              </p:nvSpPr>
              <p:spPr bwMode="auto">
                <a:xfrm>
                  <a:off x="731" y="1833"/>
                  <a:ext cx="155" cy="156"/>
                </a:xfrm>
                <a:prstGeom prst="ellipse">
                  <a:avLst/>
                </a:prstGeom>
                <a:solidFill>
                  <a:srgbClr val="FFFFFF"/>
                </a:solidFill>
                <a:ln w="19050">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grpSp>
          <p:sp>
            <p:nvSpPr>
              <p:cNvPr id="24611" name="Rectangle 11"/>
              <p:cNvSpPr>
                <a:spLocks noChangeArrowheads="1"/>
              </p:cNvSpPr>
              <p:nvPr/>
            </p:nvSpPr>
            <p:spPr bwMode="auto">
              <a:xfrm>
                <a:off x="1616" y="1322"/>
                <a:ext cx="78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Passenger</a:t>
                </a:r>
                <a:endParaRPr lang="en-US" altLang="en-US" sz="1800">
                  <a:solidFill>
                    <a:prstClr val="black"/>
                  </a:solidFill>
                  <a:latin typeface="Helvetica" panose="020B0604020202020204" pitchFamily="34" charset="0"/>
                </a:endParaRPr>
              </a:p>
            </p:txBody>
          </p:sp>
        </p:grpSp>
        <p:grpSp>
          <p:nvGrpSpPr>
            <p:cNvPr id="24606" name="Group 12"/>
            <p:cNvGrpSpPr>
              <a:grpSpLocks/>
            </p:cNvGrpSpPr>
            <p:nvPr/>
          </p:nvGrpSpPr>
          <p:grpSpPr bwMode="auto">
            <a:xfrm>
              <a:off x="945" y="1795"/>
              <a:ext cx="1216" cy="492"/>
              <a:chOff x="1401" y="1795"/>
              <a:chExt cx="1216" cy="492"/>
            </a:xfrm>
          </p:grpSpPr>
          <p:sp>
            <p:nvSpPr>
              <p:cNvPr id="24608" name="Oval 13"/>
              <p:cNvSpPr>
                <a:spLocks noChangeArrowheads="1"/>
              </p:cNvSpPr>
              <p:nvPr/>
            </p:nvSpPr>
            <p:spPr bwMode="auto">
              <a:xfrm>
                <a:off x="1650" y="1795"/>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4609" name="Rectangle 14"/>
              <p:cNvSpPr>
                <a:spLocks noChangeArrowheads="1"/>
              </p:cNvSpPr>
              <p:nvPr/>
            </p:nvSpPr>
            <p:spPr bwMode="auto">
              <a:xfrm>
                <a:off x="1401" y="2113"/>
                <a:ext cx="12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PurchaseTicket</a:t>
                </a:r>
                <a:endParaRPr lang="en-US" altLang="en-US" sz="1800">
                  <a:solidFill>
                    <a:prstClr val="black"/>
                  </a:solidFill>
                  <a:latin typeface="Helvetica" panose="020B0604020202020204" pitchFamily="34" charset="0"/>
                </a:endParaRPr>
              </a:p>
            </p:txBody>
          </p:sp>
        </p:grpSp>
        <p:sp>
          <p:nvSpPr>
            <p:cNvPr id="24607" name="Line 15"/>
            <p:cNvSpPr>
              <a:spLocks noChangeShapeType="1"/>
            </p:cNvSpPr>
            <p:nvPr/>
          </p:nvSpPr>
          <p:spPr bwMode="auto">
            <a:xfrm flipH="1">
              <a:off x="1546" y="1543"/>
              <a:ext cx="1" cy="2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grpSp>
        <p:nvGrpSpPr>
          <p:cNvPr id="24581" name="Group 16"/>
          <p:cNvGrpSpPr>
            <a:grpSpLocks/>
          </p:cNvGrpSpPr>
          <p:nvPr/>
        </p:nvGrpSpPr>
        <p:grpSpPr bwMode="auto">
          <a:xfrm>
            <a:off x="5186363" y="3732213"/>
            <a:ext cx="3481388" cy="1847849"/>
            <a:chOff x="2307" y="2351"/>
            <a:chExt cx="2193" cy="1164"/>
          </a:xfrm>
        </p:grpSpPr>
        <p:grpSp>
          <p:nvGrpSpPr>
            <p:cNvPr id="24600" name="Group 17"/>
            <p:cNvGrpSpPr>
              <a:grpSpLocks/>
            </p:cNvGrpSpPr>
            <p:nvPr/>
          </p:nvGrpSpPr>
          <p:grpSpPr bwMode="auto">
            <a:xfrm>
              <a:off x="3794" y="3023"/>
              <a:ext cx="706" cy="492"/>
              <a:chOff x="1762" y="2595"/>
              <a:chExt cx="706" cy="492"/>
            </a:xfrm>
          </p:grpSpPr>
          <p:sp>
            <p:nvSpPr>
              <p:cNvPr id="24603" name="Oval 18"/>
              <p:cNvSpPr>
                <a:spLocks noChangeArrowheads="1"/>
              </p:cNvSpPr>
              <p:nvPr/>
            </p:nvSpPr>
            <p:spPr bwMode="auto">
              <a:xfrm>
                <a:off x="1762" y="2595"/>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4604" name="Rectangle 19"/>
              <p:cNvSpPr>
                <a:spLocks noChangeArrowheads="1"/>
              </p:cNvSpPr>
              <p:nvPr/>
            </p:nvSpPr>
            <p:spPr bwMode="auto">
              <a:xfrm>
                <a:off x="1813" y="2913"/>
                <a:ext cx="6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TimeOut</a:t>
                </a:r>
                <a:endParaRPr lang="en-US" altLang="en-US" sz="1800">
                  <a:solidFill>
                    <a:prstClr val="black"/>
                  </a:solidFill>
                  <a:latin typeface="Helvetica" panose="020B0604020202020204" pitchFamily="34" charset="0"/>
                </a:endParaRPr>
              </a:p>
            </p:txBody>
          </p:sp>
        </p:grpSp>
        <p:sp>
          <p:nvSpPr>
            <p:cNvPr id="24601" name="Line 20"/>
            <p:cNvSpPr>
              <a:spLocks noChangeShapeType="1"/>
            </p:cNvSpPr>
            <p:nvPr/>
          </p:nvSpPr>
          <p:spPr bwMode="auto">
            <a:xfrm>
              <a:off x="2307" y="2351"/>
              <a:ext cx="1423" cy="754"/>
            </a:xfrm>
            <a:prstGeom prst="line">
              <a:avLst/>
            </a:prstGeom>
            <a:noFill/>
            <a:ln w="19050">
              <a:solidFill>
                <a:srgbClr val="000000"/>
              </a:solidFill>
              <a:round/>
              <a:headEnd type="arrow" w="med" len="me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4602" name="Text Box 21"/>
            <p:cNvSpPr txBox="1">
              <a:spLocks noChangeArrowheads="1"/>
            </p:cNvSpPr>
            <p:nvPr/>
          </p:nvSpPr>
          <p:spPr bwMode="auto">
            <a:xfrm>
              <a:off x="2778" y="3061"/>
              <a:ext cx="9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0000"/>
                  </a:solidFill>
                  <a:latin typeface="Courier" charset="0"/>
                </a:rPr>
                <a:t>&lt;&lt;extends&gt;&gt;</a:t>
              </a:r>
            </a:p>
          </p:txBody>
        </p:sp>
      </p:grpSp>
      <p:grpSp>
        <p:nvGrpSpPr>
          <p:cNvPr id="24582" name="Group 22"/>
          <p:cNvGrpSpPr>
            <a:grpSpLocks/>
          </p:cNvGrpSpPr>
          <p:nvPr/>
        </p:nvGrpSpPr>
        <p:grpSpPr bwMode="auto">
          <a:xfrm>
            <a:off x="4486278" y="3795712"/>
            <a:ext cx="2320927" cy="2692399"/>
            <a:chOff x="1866" y="2391"/>
            <a:chExt cx="1462" cy="1696"/>
          </a:xfrm>
        </p:grpSpPr>
        <p:grpSp>
          <p:nvGrpSpPr>
            <p:cNvPr id="24595" name="Group 23"/>
            <p:cNvGrpSpPr>
              <a:grpSpLocks/>
            </p:cNvGrpSpPr>
            <p:nvPr/>
          </p:nvGrpSpPr>
          <p:grpSpPr bwMode="auto">
            <a:xfrm>
              <a:off x="2622" y="3595"/>
              <a:ext cx="706" cy="492"/>
              <a:chOff x="2550" y="3595"/>
              <a:chExt cx="706" cy="492"/>
            </a:xfrm>
          </p:grpSpPr>
          <p:sp>
            <p:nvSpPr>
              <p:cNvPr id="24598" name="Oval 24"/>
              <p:cNvSpPr>
                <a:spLocks noChangeArrowheads="1"/>
              </p:cNvSpPr>
              <p:nvPr/>
            </p:nvSpPr>
            <p:spPr bwMode="auto">
              <a:xfrm>
                <a:off x="2550" y="3595"/>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4599" name="Rectangle 25"/>
              <p:cNvSpPr>
                <a:spLocks noChangeArrowheads="1"/>
              </p:cNvSpPr>
              <p:nvPr/>
            </p:nvSpPr>
            <p:spPr bwMode="auto">
              <a:xfrm>
                <a:off x="2558" y="3913"/>
                <a:ext cx="69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NoChange</a:t>
                </a:r>
                <a:endParaRPr lang="en-US" altLang="en-US" sz="1800">
                  <a:solidFill>
                    <a:prstClr val="black"/>
                  </a:solidFill>
                  <a:latin typeface="Helvetica" panose="020B0604020202020204" pitchFamily="34" charset="0"/>
                </a:endParaRPr>
              </a:p>
            </p:txBody>
          </p:sp>
        </p:grpSp>
        <p:sp>
          <p:nvSpPr>
            <p:cNvPr id="24596" name="Line 26"/>
            <p:cNvSpPr>
              <a:spLocks noChangeShapeType="1"/>
            </p:cNvSpPr>
            <p:nvPr/>
          </p:nvSpPr>
          <p:spPr bwMode="auto">
            <a:xfrm>
              <a:off x="2091" y="2391"/>
              <a:ext cx="799" cy="1138"/>
            </a:xfrm>
            <a:prstGeom prst="line">
              <a:avLst/>
            </a:prstGeom>
            <a:noFill/>
            <a:ln w="19050">
              <a:solidFill>
                <a:srgbClr val="000000"/>
              </a:solidFill>
              <a:round/>
              <a:headEnd type="arrow" w="med" len="me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4597" name="Text Box 27"/>
            <p:cNvSpPr txBox="1">
              <a:spLocks noChangeArrowheads="1"/>
            </p:cNvSpPr>
            <p:nvPr/>
          </p:nvSpPr>
          <p:spPr bwMode="auto">
            <a:xfrm>
              <a:off x="1866" y="3341"/>
              <a:ext cx="9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0000"/>
                  </a:solidFill>
                  <a:latin typeface="Courier" charset="0"/>
                </a:rPr>
                <a:t>&lt;&lt;extends&gt;&gt;</a:t>
              </a:r>
            </a:p>
          </p:txBody>
        </p:sp>
      </p:grpSp>
      <p:grpSp>
        <p:nvGrpSpPr>
          <p:cNvPr id="24583" name="Group 28"/>
          <p:cNvGrpSpPr>
            <a:grpSpLocks/>
          </p:cNvGrpSpPr>
          <p:nvPr/>
        </p:nvGrpSpPr>
        <p:grpSpPr bwMode="auto">
          <a:xfrm>
            <a:off x="1746251" y="3757612"/>
            <a:ext cx="2398713" cy="1822449"/>
            <a:chOff x="140" y="2367"/>
            <a:chExt cx="1511" cy="1148"/>
          </a:xfrm>
        </p:grpSpPr>
        <p:grpSp>
          <p:nvGrpSpPr>
            <p:cNvPr id="24590" name="Group 29"/>
            <p:cNvGrpSpPr>
              <a:grpSpLocks/>
            </p:cNvGrpSpPr>
            <p:nvPr/>
          </p:nvGrpSpPr>
          <p:grpSpPr bwMode="auto">
            <a:xfrm>
              <a:off x="140" y="3023"/>
              <a:ext cx="876" cy="492"/>
              <a:chOff x="518" y="2443"/>
              <a:chExt cx="876" cy="492"/>
            </a:xfrm>
          </p:grpSpPr>
          <p:sp>
            <p:nvSpPr>
              <p:cNvPr id="24593" name="Oval 30"/>
              <p:cNvSpPr>
                <a:spLocks noChangeArrowheads="1"/>
              </p:cNvSpPr>
              <p:nvPr/>
            </p:nvSpPr>
            <p:spPr bwMode="auto">
              <a:xfrm>
                <a:off x="518" y="2443"/>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4594" name="Rectangle 31"/>
              <p:cNvSpPr>
                <a:spLocks noChangeArrowheads="1"/>
              </p:cNvSpPr>
              <p:nvPr/>
            </p:nvSpPr>
            <p:spPr bwMode="auto">
              <a:xfrm>
                <a:off x="526" y="2761"/>
                <a:ext cx="86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OutOfOrder</a:t>
                </a:r>
                <a:endParaRPr lang="en-US" altLang="en-US" sz="1800">
                  <a:solidFill>
                    <a:prstClr val="black"/>
                  </a:solidFill>
                  <a:latin typeface="Helvetica" panose="020B0604020202020204" pitchFamily="34" charset="0"/>
                </a:endParaRPr>
              </a:p>
            </p:txBody>
          </p:sp>
        </p:grpSp>
        <p:sp>
          <p:nvSpPr>
            <p:cNvPr id="24591" name="Line 32"/>
            <p:cNvSpPr>
              <a:spLocks noChangeShapeType="1"/>
            </p:cNvSpPr>
            <p:nvPr/>
          </p:nvSpPr>
          <p:spPr bwMode="auto">
            <a:xfrm flipH="1">
              <a:off x="730" y="2367"/>
              <a:ext cx="921" cy="610"/>
            </a:xfrm>
            <a:prstGeom prst="line">
              <a:avLst/>
            </a:prstGeom>
            <a:noFill/>
            <a:ln w="19050">
              <a:solidFill>
                <a:srgbClr val="000000"/>
              </a:solidFill>
              <a:round/>
              <a:headEnd type="arrow" w="med" len="me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4592" name="Text Box 33"/>
            <p:cNvSpPr txBox="1">
              <a:spLocks noChangeArrowheads="1"/>
            </p:cNvSpPr>
            <p:nvPr/>
          </p:nvSpPr>
          <p:spPr bwMode="auto">
            <a:xfrm>
              <a:off x="290" y="2501"/>
              <a:ext cx="9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0000"/>
                  </a:solidFill>
                  <a:latin typeface="Courier" charset="0"/>
                </a:rPr>
                <a:t>&lt;&lt;extends&gt;&gt;</a:t>
              </a:r>
            </a:p>
          </p:txBody>
        </p:sp>
      </p:grpSp>
      <p:grpSp>
        <p:nvGrpSpPr>
          <p:cNvPr id="24584" name="Group 34"/>
          <p:cNvGrpSpPr>
            <a:grpSpLocks/>
          </p:cNvGrpSpPr>
          <p:nvPr/>
        </p:nvGrpSpPr>
        <p:grpSpPr bwMode="auto">
          <a:xfrm>
            <a:off x="2987677" y="3783012"/>
            <a:ext cx="1736727" cy="2705099"/>
            <a:chOff x="922" y="2383"/>
            <a:chExt cx="1094" cy="1704"/>
          </a:xfrm>
        </p:grpSpPr>
        <p:grpSp>
          <p:nvGrpSpPr>
            <p:cNvPr id="24585" name="Group 35"/>
            <p:cNvGrpSpPr>
              <a:grpSpLocks/>
            </p:cNvGrpSpPr>
            <p:nvPr/>
          </p:nvGrpSpPr>
          <p:grpSpPr bwMode="auto">
            <a:xfrm>
              <a:off x="1310" y="3595"/>
              <a:ext cx="706" cy="492"/>
              <a:chOff x="724" y="3067"/>
              <a:chExt cx="706" cy="492"/>
            </a:xfrm>
          </p:grpSpPr>
          <p:sp>
            <p:nvSpPr>
              <p:cNvPr id="24588" name="Oval 36"/>
              <p:cNvSpPr>
                <a:spLocks noChangeArrowheads="1"/>
              </p:cNvSpPr>
              <p:nvPr/>
            </p:nvSpPr>
            <p:spPr bwMode="auto">
              <a:xfrm>
                <a:off x="724" y="3067"/>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4589" name="Rectangle 37"/>
              <p:cNvSpPr>
                <a:spLocks noChangeArrowheads="1"/>
              </p:cNvSpPr>
              <p:nvPr/>
            </p:nvSpPr>
            <p:spPr bwMode="auto">
              <a:xfrm>
                <a:off x="776" y="3385"/>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Cancel</a:t>
                </a:r>
                <a:endParaRPr lang="en-US" altLang="en-US" sz="1800">
                  <a:solidFill>
                    <a:prstClr val="black"/>
                  </a:solidFill>
                  <a:latin typeface="Helvetica" panose="020B0604020202020204" pitchFamily="34" charset="0"/>
                </a:endParaRPr>
              </a:p>
            </p:txBody>
          </p:sp>
        </p:grpSp>
        <p:sp>
          <p:nvSpPr>
            <p:cNvPr id="24586" name="Line 38"/>
            <p:cNvSpPr>
              <a:spLocks noChangeShapeType="1"/>
            </p:cNvSpPr>
            <p:nvPr/>
          </p:nvSpPr>
          <p:spPr bwMode="auto">
            <a:xfrm flipH="1">
              <a:off x="1754" y="2383"/>
              <a:ext cx="89" cy="1162"/>
            </a:xfrm>
            <a:prstGeom prst="line">
              <a:avLst/>
            </a:prstGeom>
            <a:noFill/>
            <a:ln w="19050">
              <a:solidFill>
                <a:srgbClr val="000000"/>
              </a:solidFill>
              <a:round/>
              <a:headEnd type="arrow" w="med" len="me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4587" name="Text Box 39"/>
            <p:cNvSpPr txBox="1">
              <a:spLocks noChangeArrowheads="1"/>
            </p:cNvSpPr>
            <p:nvPr/>
          </p:nvSpPr>
          <p:spPr bwMode="auto">
            <a:xfrm>
              <a:off x="922" y="2917"/>
              <a:ext cx="9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0000"/>
                  </a:solidFill>
                  <a:latin typeface="Courier" charset="0"/>
                </a:rPr>
                <a:t>&lt;&lt;extends&gt;&gt;</a:t>
              </a:r>
            </a:p>
          </p:txBody>
        </p:sp>
      </p:grpSp>
    </p:spTree>
    <p:extLst>
      <p:ext uri="{BB962C8B-B14F-4D97-AF65-F5344CB8AC3E}">
        <p14:creationId xmlns:p14="http://schemas.microsoft.com/office/powerpoint/2010/main" val="1112882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a:t>The </a:t>
            </a:r>
            <a:r>
              <a:rPr lang="en-US" altLang="en-US" sz="4000" i="1">
                <a:latin typeface="Courier" charset="0"/>
              </a:rPr>
              <a:t>&lt;&lt;includes&gt;&gt; </a:t>
            </a:r>
            <a:r>
              <a:rPr lang="en-US" altLang="en-US"/>
              <a:t>Relationship</a:t>
            </a:r>
          </a:p>
        </p:txBody>
      </p:sp>
      <p:sp>
        <p:nvSpPr>
          <p:cNvPr id="25603" name="Rectangle 3"/>
          <p:cNvSpPr>
            <a:spLocks noGrp="1" noChangeArrowheads="1"/>
          </p:cNvSpPr>
          <p:nvPr>
            <p:ph type="body" sz="half" idx="2"/>
          </p:nvPr>
        </p:nvSpPr>
        <p:spPr>
          <a:xfrm>
            <a:off x="6621464" y="1295400"/>
            <a:ext cx="4046537" cy="4800600"/>
          </a:xfrm>
        </p:spPr>
        <p:txBody>
          <a:bodyPr/>
          <a:lstStyle/>
          <a:p>
            <a:pPr eaLnBrk="1" hangingPunct="1"/>
            <a:r>
              <a:rPr lang="en-US" altLang="en-US" sz="1800">
                <a:latin typeface="Courier" charset="0"/>
              </a:rPr>
              <a:t>&lt;&lt;includes&gt;&gt;</a:t>
            </a:r>
            <a:r>
              <a:rPr lang="en-US" altLang="en-US" sz="2000"/>
              <a:t> relationship represents behavior that is factored out of the use case.</a:t>
            </a:r>
          </a:p>
          <a:p>
            <a:pPr eaLnBrk="1" hangingPunct="1"/>
            <a:r>
              <a:rPr lang="en-US" altLang="en-US" sz="1800">
                <a:latin typeface="Courier" charset="0"/>
              </a:rPr>
              <a:t>&lt;&lt;includes&gt;&gt;</a:t>
            </a:r>
            <a:r>
              <a:rPr lang="en-US" altLang="en-US" sz="2000"/>
              <a:t> behavior is factored out for reuse, not because it is an exception.</a:t>
            </a:r>
          </a:p>
          <a:p>
            <a:pPr eaLnBrk="1" hangingPunct="1"/>
            <a:r>
              <a:rPr lang="en-US" altLang="en-US" sz="2000"/>
              <a:t>The direction of a </a:t>
            </a:r>
            <a:r>
              <a:rPr lang="en-US" altLang="en-US" sz="1800">
                <a:latin typeface="Courier" charset="0"/>
              </a:rPr>
              <a:t>&lt;&lt;includes&gt;&gt;</a:t>
            </a:r>
            <a:r>
              <a:rPr lang="en-US" altLang="en-US" sz="2000"/>
              <a:t> relationship is to the using use case (unlike </a:t>
            </a:r>
            <a:r>
              <a:rPr lang="en-US" altLang="en-US" sz="2000">
                <a:latin typeface="Courier" charset="0"/>
              </a:rPr>
              <a:t>&lt;&lt;extends&gt;&gt;</a:t>
            </a:r>
            <a:r>
              <a:rPr lang="en-US" altLang="en-US" sz="2000"/>
              <a:t> relationships).</a:t>
            </a:r>
          </a:p>
        </p:txBody>
      </p:sp>
      <p:grpSp>
        <p:nvGrpSpPr>
          <p:cNvPr id="25604" name="Group 4"/>
          <p:cNvGrpSpPr>
            <a:grpSpLocks/>
          </p:cNvGrpSpPr>
          <p:nvPr/>
        </p:nvGrpSpPr>
        <p:grpSpPr bwMode="auto">
          <a:xfrm>
            <a:off x="2400302" y="1284290"/>
            <a:ext cx="1241425" cy="1103313"/>
            <a:chOff x="1616" y="801"/>
            <a:chExt cx="782" cy="695"/>
          </a:xfrm>
        </p:grpSpPr>
        <p:grpSp>
          <p:nvGrpSpPr>
            <p:cNvPr id="25634" name="Group 5"/>
            <p:cNvGrpSpPr>
              <a:grpSpLocks/>
            </p:cNvGrpSpPr>
            <p:nvPr/>
          </p:nvGrpSpPr>
          <p:grpSpPr bwMode="auto">
            <a:xfrm>
              <a:off x="1863" y="801"/>
              <a:ext cx="280" cy="493"/>
              <a:chOff x="659" y="1833"/>
              <a:chExt cx="299" cy="526"/>
            </a:xfrm>
          </p:grpSpPr>
          <p:sp>
            <p:nvSpPr>
              <p:cNvPr id="25636" name="Freeform 6"/>
              <p:cNvSpPr>
                <a:spLocks/>
              </p:cNvSpPr>
              <p:nvPr/>
            </p:nvSpPr>
            <p:spPr bwMode="auto">
              <a:xfrm>
                <a:off x="659" y="1941"/>
                <a:ext cx="143" cy="418"/>
              </a:xfrm>
              <a:custGeom>
                <a:avLst/>
                <a:gdLst>
                  <a:gd name="T0" fmla="*/ 143 w 143"/>
                  <a:gd name="T1" fmla="*/ 0 h 418"/>
                  <a:gd name="T2" fmla="*/ 143 w 143"/>
                  <a:gd name="T3" fmla="*/ 263 h 418"/>
                  <a:gd name="T4" fmla="*/ 0 w 143"/>
                  <a:gd name="T5" fmla="*/ 418 h 418"/>
                  <a:gd name="T6" fmla="*/ 0 60000 65536"/>
                  <a:gd name="T7" fmla="*/ 0 60000 65536"/>
                  <a:gd name="T8" fmla="*/ 0 60000 65536"/>
                  <a:gd name="T9" fmla="*/ 0 w 143"/>
                  <a:gd name="T10" fmla="*/ 0 h 418"/>
                  <a:gd name="T11" fmla="*/ 143 w 143"/>
                  <a:gd name="T12" fmla="*/ 418 h 418"/>
                </a:gdLst>
                <a:ahLst/>
                <a:cxnLst>
                  <a:cxn ang="T6">
                    <a:pos x="T0" y="T1"/>
                  </a:cxn>
                  <a:cxn ang="T7">
                    <a:pos x="T2" y="T3"/>
                  </a:cxn>
                  <a:cxn ang="T8">
                    <a:pos x="T4" y="T5"/>
                  </a:cxn>
                </a:cxnLst>
                <a:rect l="T9" t="T10" r="T11" b="T12"/>
                <a:pathLst>
                  <a:path w="143" h="418">
                    <a:moveTo>
                      <a:pt x="143" y="0"/>
                    </a:moveTo>
                    <a:lnTo>
                      <a:pt x="143" y="263"/>
                    </a:lnTo>
                    <a:lnTo>
                      <a:pt x="0" y="41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5637" name="Line 7"/>
              <p:cNvSpPr>
                <a:spLocks noChangeShapeType="1"/>
              </p:cNvSpPr>
              <p:nvPr/>
            </p:nvSpPr>
            <p:spPr bwMode="auto">
              <a:xfrm>
                <a:off x="802" y="2204"/>
                <a:ext cx="156" cy="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5638" name="Line 8"/>
              <p:cNvSpPr>
                <a:spLocks noChangeShapeType="1"/>
              </p:cNvSpPr>
              <p:nvPr/>
            </p:nvSpPr>
            <p:spPr bwMode="auto">
              <a:xfrm>
                <a:off x="659" y="2060"/>
                <a:ext cx="29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5639" name="Oval 9"/>
              <p:cNvSpPr>
                <a:spLocks noChangeArrowheads="1"/>
              </p:cNvSpPr>
              <p:nvPr/>
            </p:nvSpPr>
            <p:spPr bwMode="auto">
              <a:xfrm>
                <a:off x="731" y="1833"/>
                <a:ext cx="155" cy="156"/>
              </a:xfrm>
              <a:prstGeom prst="ellipse">
                <a:avLst/>
              </a:prstGeom>
              <a:solidFill>
                <a:srgbClr val="FFFFFF"/>
              </a:solidFill>
              <a:ln w="19050">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grpSp>
        <p:sp>
          <p:nvSpPr>
            <p:cNvPr id="25635" name="Rectangle 10"/>
            <p:cNvSpPr>
              <a:spLocks noChangeArrowheads="1"/>
            </p:cNvSpPr>
            <p:nvPr/>
          </p:nvSpPr>
          <p:spPr bwMode="auto">
            <a:xfrm>
              <a:off x="1616" y="1322"/>
              <a:ext cx="78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Passenger</a:t>
              </a:r>
              <a:endParaRPr lang="en-US" altLang="en-US" sz="1800">
                <a:solidFill>
                  <a:prstClr val="black"/>
                </a:solidFill>
                <a:latin typeface="Helvetica" panose="020B0604020202020204" pitchFamily="34" charset="0"/>
              </a:endParaRPr>
            </a:p>
          </p:txBody>
        </p:sp>
      </p:grpSp>
      <p:grpSp>
        <p:nvGrpSpPr>
          <p:cNvPr id="25605" name="Group 11"/>
          <p:cNvGrpSpPr>
            <a:grpSpLocks/>
          </p:cNvGrpSpPr>
          <p:nvPr/>
        </p:nvGrpSpPr>
        <p:grpSpPr bwMode="auto">
          <a:xfrm>
            <a:off x="1677989" y="2862262"/>
            <a:ext cx="2757487" cy="781049"/>
            <a:chOff x="337" y="1803"/>
            <a:chExt cx="1737" cy="492"/>
          </a:xfrm>
        </p:grpSpPr>
        <p:sp>
          <p:nvSpPr>
            <p:cNvPr id="25632" name="Oval 12"/>
            <p:cNvSpPr>
              <a:spLocks noChangeArrowheads="1"/>
            </p:cNvSpPr>
            <p:nvPr/>
          </p:nvSpPr>
          <p:spPr bwMode="auto">
            <a:xfrm>
              <a:off x="844" y="1803"/>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5633" name="Rectangle 13"/>
            <p:cNvSpPr>
              <a:spLocks noChangeArrowheads="1"/>
            </p:cNvSpPr>
            <p:nvPr/>
          </p:nvSpPr>
          <p:spPr bwMode="auto">
            <a:xfrm>
              <a:off x="337" y="2121"/>
              <a:ext cx="173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PurchaseSingleTicket</a:t>
              </a:r>
              <a:endParaRPr lang="en-US" altLang="en-US" sz="1800">
                <a:solidFill>
                  <a:prstClr val="black"/>
                </a:solidFill>
                <a:latin typeface="Helvetica" panose="020B0604020202020204" pitchFamily="34" charset="0"/>
              </a:endParaRPr>
            </a:p>
          </p:txBody>
        </p:sp>
      </p:grpSp>
      <p:sp>
        <p:nvSpPr>
          <p:cNvPr id="25606" name="Line 14"/>
          <p:cNvSpPr>
            <a:spLocks noChangeShapeType="1"/>
          </p:cNvSpPr>
          <p:nvPr/>
        </p:nvSpPr>
        <p:spPr bwMode="auto">
          <a:xfrm flipH="1">
            <a:off x="3013076" y="2462214"/>
            <a:ext cx="1588" cy="3206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25607" name="Group 15"/>
          <p:cNvGrpSpPr>
            <a:grpSpLocks/>
          </p:cNvGrpSpPr>
          <p:nvPr/>
        </p:nvGrpSpPr>
        <p:grpSpPr bwMode="auto">
          <a:xfrm>
            <a:off x="4141789" y="2405063"/>
            <a:ext cx="2343151" cy="781049"/>
            <a:chOff x="1649" y="1515"/>
            <a:chExt cx="1476" cy="492"/>
          </a:xfrm>
        </p:grpSpPr>
        <p:sp>
          <p:nvSpPr>
            <p:cNvPr id="25630" name="Oval 16"/>
            <p:cNvSpPr>
              <a:spLocks noChangeArrowheads="1"/>
            </p:cNvSpPr>
            <p:nvPr/>
          </p:nvSpPr>
          <p:spPr bwMode="auto">
            <a:xfrm>
              <a:off x="2027" y="1515"/>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5631" name="Rectangle 17"/>
            <p:cNvSpPr>
              <a:spLocks noChangeArrowheads="1"/>
            </p:cNvSpPr>
            <p:nvPr/>
          </p:nvSpPr>
          <p:spPr bwMode="auto">
            <a:xfrm>
              <a:off x="1649" y="1833"/>
              <a:ext cx="14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PurchaseMultiCard</a:t>
              </a:r>
              <a:endParaRPr lang="en-US" altLang="en-US" sz="1800">
                <a:solidFill>
                  <a:prstClr val="black"/>
                </a:solidFill>
                <a:latin typeface="Helvetica" panose="020B0604020202020204" pitchFamily="34" charset="0"/>
              </a:endParaRPr>
            </a:p>
          </p:txBody>
        </p:sp>
      </p:grpSp>
      <p:sp>
        <p:nvSpPr>
          <p:cNvPr id="25608" name="Line 18"/>
          <p:cNvSpPr>
            <a:spLocks noChangeShapeType="1"/>
          </p:cNvSpPr>
          <p:nvPr/>
        </p:nvSpPr>
        <p:spPr bwMode="auto">
          <a:xfrm>
            <a:off x="3751263" y="2017714"/>
            <a:ext cx="1116012" cy="3714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25609" name="Group 19"/>
          <p:cNvGrpSpPr>
            <a:grpSpLocks/>
          </p:cNvGrpSpPr>
          <p:nvPr/>
        </p:nvGrpSpPr>
        <p:grpSpPr bwMode="auto">
          <a:xfrm>
            <a:off x="1882774" y="5011743"/>
            <a:ext cx="1665289" cy="1273176"/>
            <a:chOff x="226" y="3157"/>
            <a:chExt cx="1049" cy="802"/>
          </a:xfrm>
        </p:grpSpPr>
        <p:grpSp>
          <p:nvGrpSpPr>
            <p:cNvPr id="25625" name="Group 20"/>
            <p:cNvGrpSpPr>
              <a:grpSpLocks/>
            </p:cNvGrpSpPr>
            <p:nvPr/>
          </p:nvGrpSpPr>
          <p:grpSpPr bwMode="auto">
            <a:xfrm>
              <a:off x="468" y="3467"/>
              <a:ext cx="706" cy="492"/>
              <a:chOff x="518" y="2443"/>
              <a:chExt cx="706" cy="492"/>
            </a:xfrm>
          </p:grpSpPr>
          <p:sp>
            <p:nvSpPr>
              <p:cNvPr id="25628" name="Oval 21"/>
              <p:cNvSpPr>
                <a:spLocks noChangeArrowheads="1"/>
              </p:cNvSpPr>
              <p:nvPr/>
            </p:nvSpPr>
            <p:spPr bwMode="auto">
              <a:xfrm>
                <a:off x="518" y="2443"/>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5629" name="Rectangle 22"/>
              <p:cNvSpPr>
                <a:spLocks noChangeArrowheads="1"/>
              </p:cNvSpPr>
              <p:nvPr/>
            </p:nvSpPr>
            <p:spPr bwMode="auto">
              <a:xfrm>
                <a:off x="526" y="2761"/>
                <a:ext cx="69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NoChange</a:t>
                </a:r>
                <a:endParaRPr lang="en-US" altLang="en-US" sz="1800">
                  <a:solidFill>
                    <a:prstClr val="black"/>
                  </a:solidFill>
                  <a:latin typeface="Helvetica" panose="020B0604020202020204" pitchFamily="34" charset="0"/>
                </a:endParaRPr>
              </a:p>
            </p:txBody>
          </p:sp>
        </p:grpSp>
        <p:sp>
          <p:nvSpPr>
            <p:cNvPr id="25626" name="Line 23"/>
            <p:cNvSpPr>
              <a:spLocks noChangeShapeType="1"/>
            </p:cNvSpPr>
            <p:nvPr/>
          </p:nvSpPr>
          <p:spPr bwMode="auto">
            <a:xfrm flipH="1">
              <a:off x="970" y="3207"/>
              <a:ext cx="305" cy="194"/>
            </a:xfrm>
            <a:prstGeom prst="line">
              <a:avLst/>
            </a:prstGeom>
            <a:noFill/>
            <a:ln w="19050">
              <a:solidFill>
                <a:srgbClr val="000000"/>
              </a:solidFill>
              <a:round/>
              <a:headEnd type="arrow" w="med" len="me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5627" name="Text Box 24"/>
            <p:cNvSpPr txBox="1">
              <a:spLocks noChangeArrowheads="1"/>
            </p:cNvSpPr>
            <p:nvPr/>
          </p:nvSpPr>
          <p:spPr bwMode="auto">
            <a:xfrm>
              <a:off x="226" y="3157"/>
              <a:ext cx="9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0000"/>
                  </a:solidFill>
                  <a:latin typeface="Courier" charset="0"/>
                </a:rPr>
                <a:t>&lt;&lt;extends&gt;&gt;</a:t>
              </a:r>
            </a:p>
          </p:txBody>
        </p:sp>
      </p:grpSp>
      <p:grpSp>
        <p:nvGrpSpPr>
          <p:cNvPr id="25610" name="Group 25"/>
          <p:cNvGrpSpPr>
            <a:grpSpLocks/>
          </p:cNvGrpSpPr>
          <p:nvPr/>
        </p:nvGrpSpPr>
        <p:grpSpPr bwMode="auto">
          <a:xfrm>
            <a:off x="5491165" y="5075244"/>
            <a:ext cx="1846263" cy="1209676"/>
            <a:chOff x="2499" y="3197"/>
            <a:chExt cx="1163" cy="762"/>
          </a:xfrm>
        </p:grpSpPr>
        <p:grpSp>
          <p:nvGrpSpPr>
            <p:cNvPr id="25620" name="Group 26"/>
            <p:cNvGrpSpPr>
              <a:grpSpLocks/>
            </p:cNvGrpSpPr>
            <p:nvPr/>
          </p:nvGrpSpPr>
          <p:grpSpPr bwMode="auto">
            <a:xfrm>
              <a:off x="2586" y="3467"/>
              <a:ext cx="706" cy="492"/>
              <a:chOff x="1762" y="2595"/>
              <a:chExt cx="706" cy="492"/>
            </a:xfrm>
          </p:grpSpPr>
          <p:sp>
            <p:nvSpPr>
              <p:cNvPr id="25623" name="Oval 27"/>
              <p:cNvSpPr>
                <a:spLocks noChangeArrowheads="1"/>
              </p:cNvSpPr>
              <p:nvPr/>
            </p:nvSpPr>
            <p:spPr bwMode="auto">
              <a:xfrm>
                <a:off x="1762" y="2595"/>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5624" name="Rectangle 28"/>
              <p:cNvSpPr>
                <a:spLocks noChangeArrowheads="1"/>
              </p:cNvSpPr>
              <p:nvPr/>
            </p:nvSpPr>
            <p:spPr bwMode="auto">
              <a:xfrm>
                <a:off x="1813" y="2913"/>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Cancel</a:t>
                </a:r>
                <a:endParaRPr lang="en-US" altLang="en-US" sz="1800">
                  <a:solidFill>
                    <a:prstClr val="black"/>
                  </a:solidFill>
                  <a:latin typeface="Helvetica" panose="020B0604020202020204" pitchFamily="34" charset="0"/>
                </a:endParaRPr>
              </a:p>
            </p:txBody>
          </p:sp>
        </p:grpSp>
        <p:sp>
          <p:nvSpPr>
            <p:cNvPr id="25621" name="Line 29"/>
            <p:cNvSpPr>
              <a:spLocks noChangeShapeType="1"/>
            </p:cNvSpPr>
            <p:nvPr/>
          </p:nvSpPr>
          <p:spPr bwMode="auto">
            <a:xfrm>
              <a:off x="2499" y="3239"/>
              <a:ext cx="287" cy="186"/>
            </a:xfrm>
            <a:prstGeom prst="line">
              <a:avLst/>
            </a:prstGeom>
            <a:noFill/>
            <a:ln w="19050">
              <a:solidFill>
                <a:srgbClr val="000000"/>
              </a:solidFill>
              <a:round/>
              <a:headEnd type="arrow" w="med" len="me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5622" name="Text Box 30"/>
            <p:cNvSpPr txBox="1">
              <a:spLocks noChangeArrowheads="1"/>
            </p:cNvSpPr>
            <p:nvPr/>
          </p:nvSpPr>
          <p:spPr bwMode="auto">
            <a:xfrm>
              <a:off x="2690" y="3197"/>
              <a:ext cx="9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0000"/>
                  </a:solidFill>
                  <a:latin typeface="Courier" charset="0"/>
                </a:rPr>
                <a:t>&lt;&lt;extends&gt;&gt;</a:t>
              </a:r>
            </a:p>
          </p:txBody>
        </p:sp>
      </p:grpSp>
      <p:grpSp>
        <p:nvGrpSpPr>
          <p:cNvPr id="25611" name="Group 31"/>
          <p:cNvGrpSpPr>
            <a:grpSpLocks/>
          </p:cNvGrpSpPr>
          <p:nvPr/>
        </p:nvGrpSpPr>
        <p:grpSpPr bwMode="auto">
          <a:xfrm>
            <a:off x="4714877" y="3236914"/>
            <a:ext cx="1965326" cy="1069975"/>
            <a:chOff x="2010" y="2039"/>
            <a:chExt cx="1238" cy="674"/>
          </a:xfrm>
        </p:grpSpPr>
        <p:sp>
          <p:nvSpPr>
            <p:cNvPr id="25618" name="Line 32"/>
            <p:cNvSpPr>
              <a:spLocks noChangeShapeType="1"/>
            </p:cNvSpPr>
            <p:nvPr/>
          </p:nvSpPr>
          <p:spPr bwMode="auto">
            <a:xfrm flipH="1">
              <a:off x="2010" y="2039"/>
              <a:ext cx="329" cy="674"/>
            </a:xfrm>
            <a:prstGeom prst="line">
              <a:avLst/>
            </a:prstGeom>
            <a:noFill/>
            <a:ln w="1905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5619" name="Text Box 33"/>
            <p:cNvSpPr txBox="1">
              <a:spLocks noChangeArrowheads="1"/>
            </p:cNvSpPr>
            <p:nvPr/>
          </p:nvSpPr>
          <p:spPr bwMode="auto">
            <a:xfrm>
              <a:off x="2199" y="2301"/>
              <a:ext cx="10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0000"/>
                  </a:solidFill>
                  <a:latin typeface="Courier" charset="0"/>
                </a:rPr>
                <a:t>&lt;&lt;includes&gt;&gt;</a:t>
              </a:r>
            </a:p>
          </p:txBody>
        </p:sp>
      </p:grpSp>
      <p:grpSp>
        <p:nvGrpSpPr>
          <p:cNvPr id="25612" name="Group 34"/>
          <p:cNvGrpSpPr>
            <a:grpSpLocks/>
          </p:cNvGrpSpPr>
          <p:nvPr/>
        </p:nvGrpSpPr>
        <p:grpSpPr bwMode="auto">
          <a:xfrm>
            <a:off x="2268539" y="3706812"/>
            <a:ext cx="3108327" cy="1460499"/>
            <a:chOff x="469" y="2335"/>
            <a:chExt cx="1958" cy="920"/>
          </a:xfrm>
        </p:grpSpPr>
        <p:grpSp>
          <p:nvGrpSpPr>
            <p:cNvPr id="25613" name="Group 35"/>
            <p:cNvGrpSpPr>
              <a:grpSpLocks/>
            </p:cNvGrpSpPr>
            <p:nvPr/>
          </p:nvGrpSpPr>
          <p:grpSpPr bwMode="auto">
            <a:xfrm>
              <a:off x="1385" y="2763"/>
              <a:ext cx="1042" cy="492"/>
              <a:chOff x="1337" y="2763"/>
              <a:chExt cx="1042" cy="492"/>
            </a:xfrm>
          </p:grpSpPr>
          <p:sp>
            <p:nvSpPr>
              <p:cNvPr id="25616" name="Oval 36"/>
              <p:cNvSpPr>
                <a:spLocks noChangeArrowheads="1"/>
              </p:cNvSpPr>
              <p:nvPr/>
            </p:nvSpPr>
            <p:spPr bwMode="auto">
              <a:xfrm>
                <a:off x="1500" y="2763"/>
                <a:ext cx="706" cy="30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prstClr val="black"/>
                  </a:solidFill>
                </a:endParaRPr>
              </a:p>
            </p:txBody>
          </p:sp>
          <p:sp>
            <p:nvSpPr>
              <p:cNvPr id="25617" name="Rectangle 37"/>
              <p:cNvSpPr>
                <a:spLocks noChangeArrowheads="1"/>
              </p:cNvSpPr>
              <p:nvPr/>
            </p:nvSpPr>
            <p:spPr bwMode="auto">
              <a:xfrm>
                <a:off x="1337" y="3081"/>
                <a:ext cx="104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000000"/>
                    </a:solidFill>
                    <a:latin typeface="Courier" charset="0"/>
                  </a:rPr>
                  <a:t>CollectMoney</a:t>
                </a:r>
                <a:endParaRPr lang="en-US" altLang="en-US" sz="1800">
                  <a:solidFill>
                    <a:prstClr val="black"/>
                  </a:solidFill>
                  <a:latin typeface="Helvetica" panose="020B0604020202020204" pitchFamily="34" charset="0"/>
                </a:endParaRPr>
              </a:p>
            </p:txBody>
          </p:sp>
        </p:grpSp>
        <p:sp>
          <p:nvSpPr>
            <p:cNvPr id="25614" name="Line 38"/>
            <p:cNvSpPr>
              <a:spLocks noChangeShapeType="1"/>
            </p:cNvSpPr>
            <p:nvPr/>
          </p:nvSpPr>
          <p:spPr bwMode="auto">
            <a:xfrm>
              <a:off x="1059" y="2335"/>
              <a:ext cx="695" cy="394"/>
            </a:xfrm>
            <a:prstGeom prst="line">
              <a:avLst/>
            </a:prstGeom>
            <a:noFill/>
            <a:ln w="1905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5615" name="Text Box 39"/>
            <p:cNvSpPr txBox="1">
              <a:spLocks noChangeArrowheads="1"/>
            </p:cNvSpPr>
            <p:nvPr/>
          </p:nvSpPr>
          <p:spPr bwMode="auto">
            <a:xfrm>
              <a:off x="469" y="2509"/>
              <a:ext cx="10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0000"/>
                  </a:solidFill>
                  <a:latin typeface="Courier" charset="0"/>
                </a:rPr>
                <a:t>&lt;&lt;includes&gt;&gt;</a:t>
              </a:r>
            </a:p>
          </p:txBody>
        </p:sp>
      </p:grpSp>
    </p:spTree>
    <p:extLst>
      <p:ext uri="{BB962C8B-B14F-4D97-AF65-F5344CB8AC3E}">
        <p14:creationId xmlns:p14="http://schemas.microsoft.com/office/powerpoint/2010/main" val="3895073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a:t>Use Cases are useful to…</a:t>
            </a:r>
          </a:p>
        </p:txBody>
      </p:sp>
      <p:sp>
        <p:nvSpPr>
          <p:cNvPr id="26627" name="Rectangle 4"/>
          <p:cNvSpPr>
            <a:spLocks noGrp="1" noChangeArrowheads="1"/>
          </p:cNvSpPr>
          <p:nvPr>
            <p:ph type="body" idx="1"/>
          </p:nvPr>
        </p:nvSpPr>
        <p:spPr>
          <a:noFill/>
        </p:spPr>
        <p:txBody>
          <a:bodyPr/>
          <a:lstStyle/>
          <a:p>
            <a:pPr eaLnBrk="1" hangingPunct="1"/>
            <a:r>
              <a:rPr lang="en-US" altLang="en-US" sz="2800"/>
              <a:t>Determining requirements</a:t>
            </a:r>
          </a:p>
          <a:p>
            <a:pPr lvl="1" eaLnBrk="1" hangingPunct="1"/>
            <a:r>
              <a:rPr lang="en-US" altLang="en-US" sz="2400"/>
              <a:t>New use cases often generate new requirements as the system is analyzed and the design takes shape. </a:t>
            </a:r>
          </a:p>
          <a:p>
            <a:pPr eaLnBrk="1" hangingPunct="1"/>
            <a:r>
              <a:rPr lang="en-US" altLang="en-US" sz="2800"/>
              <a:t>Communicating with clients</a:t>
            </a:r>
          </a:p>
          <a:p>
            <a:pPr lvl="1" eaLnBrk="1" hangingPunct="1"/>
            <a:r>
              <a:rPr lang="en-US" altLang="en-US" sz="2400"/>
              <a:t>Their notational simplicity makes use case diagrams a good way for developers to communicate with clients. </a:t>
            </a:r>
          </a:p>
          <a:p>
            <a:pPr eaLnBrk="1" hangingPunct="1"/>
            <a:r>
              <a:rPr lang="en-US" altLang="en-US" sz="2800"/>
              <a:t>Generating test cases</a:t>
            </a:r>
          </a:p>
          <a:p>
            <a:pPr lvl="1" eaLnBrk="1" hangingPunct="1"/>
            <a:r>
              <a:rPr lang="en-US" altLang="en-US" sz="2400"/>
              <a:t>The collection of scenarios for a use case may suggest a suite of test cases for those scenarios. </a:t>
            </a:r>
          </a:p>
          <a:p>
            <a:pPr eaLnBrk="1" hangingPunct="1"/>
            <a:endParaRPr lang="en-US" altLang="en-US" sz="2800"/>
          </a:p>
        </p:txBody>
      </p:sp>
    </p:spTree>
    <p:extLst>
      <p:ext uri="{BB962C8B-B14F-4D97-AF65-F5344CB8AC3E}">
        <p14:creationId xmlns:p14="http://schemas.microsoft.com/office/powerpoint/2010/main" val="1064178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4733" y="26457"/>
            <a:ext cx="11751734" cy="1391282"/>
          </a:xfrm>
        </p:spPr>
        <p:txBody>
          <a:bodyPr>
            <a:normAutofit/>
          </a:bodyPr>
          <a:lstStyle/>
          <a:p>
            <a:pPr eaLnBrk="1" hangingPunct="1"/>
            <a:r>
              <a:rPr lang="en-US" altLang="en-US" sz="3600" dirty="0"/>
              <a:t>Use case scenario:</a:t>
            </a:r>
          </a:p>
        </p:txBody>
      </p:sp>
      <p:sp>
        <p:nvSpPr>
          <p:cNvPr id="2" name="TextBox 1"/>
          <p:cNvSpPr txBox="1"/>
          <p:nvPr/>
        </p:nvSpPr>
        <p:spPr>
          <a:xfrm>
            <a:off x="304800" y="1635854"/>
            <a:ext cx="11560029" cy="4832092"/>
          </a:xfrm>
          <a:prstGeom prst="rect">
            <a:avLst/>
          </a:prstGeom>
          <a:noFill/>
        </p:spPr>
        <p:txBody>
          <a:bodyPr wrap="square" rtlCol="0">
            <a:spAutoFit/>
          </a:bodyPr>
          <a:lstStyle/>
          <a:p>
            <a:pPr fontAlgn="base"/>
            <a:r>
              <a:rPr lang="en-US" sz="1400" b="1" dirty="0"/>
              <a:t>Elements of a Use Case</a:t>
            </a:r>
          </a:p>
          <a:p>
            <a:pPr fontAlgn="base"/>
            <a:r>
              <a:rPr lang="en-US" sz="1400" dirty="0"/>
              <a:t>Depending on how in depth and complex you want or need to get, use cases describe a combination of the following elements:</a:t>
            </a:r>
          </a:p>
          <a:p>
            <a:pPr fontAlgn="base"/>
            <a:r>
              <a:rPr lang="en-US" sz="1400" b="1" dirty="0"/>
              <a:t>Actor</a:t>
            </a:r>
            <a:r>
              <a:rPr lang="en-US" sz="1400" dirty="0"/>
              <a:t> – anyone or anything that performs a behavior (who is using the system)</a:t>
            </a:r>
          </a:p>
          <a:p>
            <a:pPr fontAlgn="base"/>
            <a:r>
              <a:rPr lang="en-US" sz="1400" b="1" dirty="0"/>
              <a:t>Stakeholder</a:t>
            </a:r>
            <a:r>
              <a:rPr lang="en-US" sz="1400" dirty="0"/>
              <a:t> – someone or something with vested interests in the behavior of the system under discussion (SUD)</a:t>
            </a:r>
          </a:p>
          <a:p>
            <a:pPr fontAlgn="base"/>
            <a:r>
              <a:rPr lang="en-US" sz="1400" b="1" dirty="0"/>
              <a:t>Primary Actor</a:t>
            </a:r>
            <a:r>
              <a:rPr lang="en-US" sz="1400" dirty="0"/>
              <a:t> – stakeholder who initiates an interaction with the system to achieve a goal</a:t>
            </a:r>
          </a:p>
          <a:p>
            <a:pPr fontAlgn="base"/>
            <a:r>
              <a:rPr lang="en-US" sz="1400" b="1" dirty="0"/>
              <a:t>Preconditions</a:t>
            </a:r>
            <a:r>
              <a:rPr lang="en-US" sz="1400" dirty="0"/>
              <a:t> – what must be true or happen before and after the use case runs.</a:t>
            </a:r>
          </a:p>
          <a:p>
            <a:pPr fontAlgn="base"/>
            <a:r>
              <a:rPr lang="en-US" sz="1400" b="1" dirty="0"/>
              <a:t>Triggers</a:t>
            </a:r>
            <a:r>
              <a:rPr lang="en-US" sz="1400" dirty="0"/>
              <a:t> – this is the event that causes the use case to be initiated.</a:t>
            </a:r>
          </a:p>
          <a:p>
            <a:pPr fontAlgn="base"/>
            <a:r>
              <a:rPr lang="en-US" sz="1400" b="1" dirty="0"/>
              <a:t>Main success scenarios </a:t>
            </a:r>
            <a:r>
              <a:rPr lang="en-US" sz="1400" dirty="0"/>
              <a:t>[Basic Flow] – use case in which nothing goes wrong.</a:t>
            </a:r>
          </a:p>
          <a:p>
            <a:pPr fontAlgn="base"/>
            <a:r>
              <a:rPr lang="en-US" sz="1400" b="1" dirty="0"/>
              <a:t>Alternative paths [</a:t>
            </a:r>
            <a:r>
              <a:rPr lang="en-US" sz="1400" dirty="0"/>
              <a:t>Alternative Flow] – these paths are a variation on the main theme. These exceptions are what happen when things go wrong at the system level.</a:t>
            </a:r>
          </a:p>
          <a:p>
            <a:pPr fontAlgn="base"/>
            <a:r>
              <a:rPr lang="en-US" sz="1400" b="1" dirty="0"/>
              <a:t>How To Write a Use Case</a:t>
            </a:r>
          </a:p>
          <a:p>
            <a:pPr fontAlgn="base"/>
            <a:r>
              <a:rPr lang="en-US" sz="1400" dirty="0"/>
              <a:t>Write the steps in a use case in an easy-to-understand narrative. </a:t>
            </a:r>
            <a:r>
              <a:rPr lang="en-US" sz="1400" dirty="0" err="1"/>
              <a:t>Kenworthy</a:t>
            </a:r>
            <a:r>
              <a:rPr lang="en-US" sz="1400" dirty="0"/>
              <a:t> (1997) outlines the following steps:</a:t>
            </a:r>
          </a:p>
          <a:p>
            <a:pPr marL="342900" indent="-342900" fontAlgn="base">
              <a:buFont typeface="+mj-lt"/>
              <a:buAutoNum type="arabicPeriod"/>
            </a:pPr>
            <a:r>
              <a:rPr lang="en-US" sz="1400" dirty="0"/>
              <a:t>Identify who is going to be using the website.</a:t>
            </a:r>
          </a:p>
          <a:p>
            <a:pPr marL="342900" indent="-342900" fontAlgn="base">
              <a:buFont typeface="+mj-lt"/>
              <a:buAutoNum type="arabicPeriod"/>
            </a:pPr>
            <a:r>
              <a:rPr lang="en-US" sz="1400" dirty="0"/>
              <a:t>Pick one of those users.</a:t>
            </a:r>
          </a:p>
          <a:p>
            <a:pPr marL="342900" indent="-342900" fontAlgn="base">
              <a:buFont typeface="+mj-lt"/>
              <a:buAutoNum type="arabicPeriod"/>
            </a:pPr>
            <a:r>
              <a:rPr lang="en-US" sz="1400" dirty="0"/>
              <a:t>Define what that user wants to do on the site. Each thing the use does on the site becomes a use case.</a:t>
            </a:r>
          </a:p>
          <a:p>
            <a:pPr marL="342900" indent="-342900" fontAlgn="base">
              <a:buFont typeface="+mj-lt"/>
              <a:buAutoNum type="arabicPeriod"/>
            </a:pPr>
            <a:r>
              <a:rPr lang="en-US" sz="1400" dirty="0"/>
              <a:t>For each use case, decide on the normal course of events when that user is using the site.</a:t>
            </a:r>
          </a:p>
          <a:p>
            <a:pPr marL="342900" indent="-342900" fontAlgn="base">
              <a:buFont typeface="+mj-lt"/>
              <a:buAutoNum type="arabicPeriod"/>
            </a:pPr>
            <a:r>
              <a:rPr lang="en-US" sz="1400" dirty="0"/>
              <a:t>Describe the basic course in the description for the use case. Describe it in terms of what the user does and what the system does in response that the user should be aware of.</a:t>
            </a:r>
          </a:p>
          <a:p>
            <a:pPr marL="342900" indent="-342900" fontAlgn="base">
              <a:buFont typeface="+mj-lt"/>
              <a:buAutoNum type="arabicPeriod"/>
            </a:pPr>
            <a:r>
              <a:rPr lang="en-US" sz="1400" dirty="0"/>
              <a:t>When the basic course is described, consider alternate courses of events and add those to "extend" the use case.</a:t>
            </a:r>
          </a:p>
          <a:p>
            <a:pPr marL="342900" indent="-342900" fontAlgn="base">
              <a:buFont typeface="+mj-lt"/>
              <a:buAutoNum type="arabicPeriod"/>
            </a:pPr>
            <a:r>
              <a:rPr lang="en-US" sz="1400" dirty="0"/>
              <a:t>Look for commonalities among the use cases. Extract these and note them as common course use cases.</a:t>
            </a:r>
          </a:p>
          <a:p>
            <a:pPr marL="342900" indent="-342900" fontAlgn="base">
              <a:buFont typeface="+mj-lt"/>
              <a:buAutoNum type="arabicPeriod"/>
            </a:pPr>
            <a:r>
              <a:rPr lang="en-US" sz="1400" dirty="0"/>
              <a:t>Repeat the steps 2 through 7 for all other users.</a:t>
            </a:r>
          </a:p>
          <a:p>
            <a:endParaRPr lang="en-US" sz="1400" dirty="0"/>
          </a:p>
        </p:txBody>
      </p:sp>
      <p:sp>
        <p:nvSpPr>
          <p:cNvPr id="3" name="TextBox 2"/>
          <p:cNvSpPr txBox="1"/>
          <p:nvPr/>
        </p:nvSpPr>
        <p:spPr>
          <a:xfrm>
            <a:off x="587229" y="6526635"/>
            <a:ext cx="8288323" cy="276999"/>
          </a:xfrm>
          <a:prstGeom prst="rect">
            <a:avLst/>
          </a:prstGeom>
          <a:noFill/>
        </p:spPr>
        <p:txBody>
          <a:bodyPr wrap="square" rtlCol="0">
            <a:spAutoFit/>
          </a:bodyPr>
          <a:lstStyle/>
          <a:p>
            <a:r>
              <a:rPr lang="en-US" sz="1200" dirty="0"/>
              <a:t>From: </a:t>
            </a:r>
            <a:r>
              <a:rPr lang="en-US" sz="1200" dirty="0">
                <a:hlinkClick r:id="rId3"/>
              </a:rPr>
              <a:t>https://www.usability.gov/how-to-and-tools/methods/use-cases.html</a:t>
            </a:r>
            <a:r>
              <a:rPr lang="en-US" sz="1200" dirty="0"/>
              <a:t> </a:t>
            </a:r>
          </a:p>
        </p:txBody>
      </p:sp>
      <p:sp>
        <p:nvSpPr>
          <p:cNvPr id="4" name="Folded Corner 1">
            <a:extLst>
              <a:ext uri="{FF2B5EF4-FFF2-40B4-BE49-F238E27FC236}">
                <a16:creationId xmlns:a16="http://schemas.microsoft.com/office/drawing/2014/main" id="{0E0ADACA-4AE7-BD19-B194-462C10463C7E}"/>
              </a:ext>
            </a:extLst>
          </p:cNvPr>
          <p:cNvSpPr/>
          <p:nvPr/>
        </p:nvSpPr>
        <p:spPr>
          <a:xfrm>
            <a:off x="7105650" y="248717"/>
            <a:ext cx="4689231" cy="1599133"/>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accent1">
                  <a:lumMod val="50000"/>
                </a:schemeClr>
              </a:solidFill>
            </a:endParaRPr>
          </a:p>
          <a:p>
            <a:pPr marL="285750" indent="-285750">
              <a:buFont typeface="Arial" panose="020B0604020202020204" pitchFamily="34" charset="0"/>
              <a:buChar char="•"/>
            </a:pPr>
            <a:r>
              <a:rPr lang="en-US" dirty="0">
                <a:solidFill>
                  <a:schemeClr val="accent1">
                    <a:lumMod val="50000"/>
                  </a:schemeClr>
                </a:solidFill>
              </a:rPr>
              <a:t>Could be done before storyboarding</a:t>
            </a:r>
          </a:p>
          <a:p>
            <a:pPr marL="285750" indent="-285750">
              <a:buFont typeface="Arial" panose="020B0604020202020204" pitchFamily="34" charset="0"/>
              <a:buChar char="•"/>
            </a:pPr>
            <a:endParaRPr lang="en-US" dirty="0">
              <a:solidFill>
                <a:schemeClr val="accent1">
                  <a:lumMod val="50000"/>
                </a:schemeClr>
              </a:solidFill>
            </a:endParaRPr>
          </a:p>
          <a:p>
            <a:pPr marL="285750" indent="-285750">
              <a:buFont typeface="Arial" panose="020B0604020202020204" pitchFamily="34" charset="0"/>
              <a:buChar char="•"/>
            </a:pPr>
            <a:r>
              <a:rPr lang="en-US" dirty="0">
                <a:solidFill>
                  <a:schemeClr val="accent1">
                    <a:lumMod val="50000"/>
                  </a:schemeClr>
                </a:solidFill>
              </a:rPr>
              <a:t>Good for when requirements aren’t known or clear</a:t>
            </a:r>
          </a:p>
          <a:p>
            <a:pPr marL="285750" indent="-285750">
              <a:buFont typeface="Arial" panose="020B0604020202020204" pitchFamily="34"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3299020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4733" y="26457"/>
            <a:ext cx="11751734" cy="1391282"/>
          </a:xfrm>
        </p:spPr>
        <p:txBody>
          <a:bodyPr>
            <a:normAutofit/>
          </a:bodyPr>
          <a:lstStyle/>
          <a:p>
            <a:pPr eaLnBrk="1" hangingPunct="1"/>
            <a:r>
              <a:rPr lang="en-US" altLang="en-US" sz="3600" dirty="0"/>
              <a:t>Use case scenario and use case diagram:</a:t>
            </a:r>
          </a:p>
        </p:txBody>
      </p:sp>
      <p:pic>
        <p:nvPicPr>
          <p:cNvPr id="4" name="Picture 3"/>
          <p:cNvPicPr>
            <a:picLocks noChangeAspect="1"/>
          </p:cNvPicPr>
          <p:nvPr/>
        </p:nvPicPr>
        <p:blipFill rotWithShape="1">
          <a:blip r:embed="rId3"/>
          <a:srcRect l="23326" t="6973" r="28234" b="39571"/>
          <a:stretch/>
        </p:blipFill>
        <p:spPr>
          <a:xfrm>
            <a:off x="268448" y="1015068"/>
            <a:ext cx="9211112" cy="5717694"/>
          </a:xfrm>
          <a:prstGeom prst="rect">
            <a:avLst/>
          </a:prstGeom>
        </p:spPr>
      </p:pic>
    </p:spTree>
    <p:extLst>
      <p:ext uri="{BB962C8B-B14F-4D97-AF65-F5344CB8AC3E}">
        <p14:creationId xmlns:p14="http://schemas.microsoft.com/office/powerpoint/2010/main" val="92381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Use Case Diagram (high-level)</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45</a:t>
            </a:fld>
            <a:endParaRPr lang="en-US" dirty="0"/>
          </a:p>
        </p:txBody>
      </p:sp>
      <p:pic>
        <p:nvPicPr>
          <p:cNvPr id="1028" name="Picture 4">
            <a:extLst>
              <a:ext uri="{FF2B5EF4-FFF2-40B4-BE49-F238E27FC236}">
                <a16:creationId xmlns:a16="http://schemas.microsoft.com/office/drawing/2014/main" id="{3E505F8E-BFFF-8EC3-954D-EF7D383D5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639" y="61912"/>
            <a:ext cx="4962525" cy="6734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28ED6FD-62CD-9EC4-E795-D81C4A767847}"/>
              </a:ext>
            </a:extLst>
          </p:cNvPr>
          <p:cNvSpPr/>
          <p:nvPr/>
        </p:nvSpPr>
        <p:spPr>
          <a:xfrm rot="10800000" flipH="1" flipV="1">
            <a:off x="9308128" y="4483012"/>
            <a:ext cx="2566506" cy="1205612"/>
          </a:xfrm>
          <a:prstGeom prst="rect">
            <a:avLst/>
          </a:prstGeom>
          <a:solidFill>
            <a:srgbClr val="94BEE4">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F883375-02BB-045B-7A50-12A0654BE51A}"/>
              </a:ext>
            </a:extLst>
          </p:cNvPr>
          <p:cNvPicPr>
            <a:picLocks noChangeAspect="1"/>
          </p:cNvPicPr>
          <p:nvPr/>
        </p:nvPicPr>
        <p:blipFill rotWithShape="1">
          <a:blip r:embed="rId3"/>
          <a:srcRect t="9932" r="74671" b="13845"/>
          <a:stretch/>
        </p:blipFill>
        <p:spPr>
          <a:xfrm>
            <a:off x="317366" y="1178681"/>
            <a:ext cx="2783158" cy="5227395"/>
          </a:xfrm>
          <a:prstGeom prst="rect">
            <a:avLst/>
          </a:prstGeom>
          <a:ln>
            <a:solidFill>
              <a:schemeClr val="accent1"/>
            </a:solidFill>
          </a:ln>
        </p:spPr>
      </p:pic>
    </p:spTree>
    <p:extLst>
      <p:ext uri="{BB962C8B-B14F-4D97-AF65-F5344CB8AC3E}">
        <p14:creationId xmlns:p14="http://schemas.microsoft.com/office/powerpoint/2010/main" val="234634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4733" y="26457"/>
            <a:ext cx="11751734" cy="667809"/>
          </a:xfrm>
        </p:spPr>
        <p:txBody>
          <a:bodyPr>
            <a:normAutofit fontScale="90000"/>
          </a:bodyPr>
          <a:lstStyle/>
          <a:p>
            <a:pPr eaLnBrk="1" hangingPunct="1"/>
            <a:r>
              <a:rPr lang="en-US" altLang="en-US" sz="3600" dirty="0"/>
              <a:t>Example from our project – Player or game creator uses the library</a:t>
            </a:r>
          </a:p>
        </p:txBody>
      </p:sp>
      <p:pic>
        <p:nvPicPr>
          <p:cNvPr id="4" name="Picture 3"/>
          <p:cNvPicPr>
            <a:picLocks noChangeAspect="1"/>
          </p:cNvPicPr>
          <p:nvPr/>
        </p:nvPicPr>
        <p:blipFill>
          <a:blip r:embed="rId3"/>
          <a:stretch>
            <a:fillRect/>
          </a:stretch>
        </p:blipFill>
        <p:spPr>
          <a:xfrm>
            <a:off x="2380826" y="731520"/>
            <a:ext cx="6126480" cy="6004560"/>
          </a:xfrm>
          <a:prstGeom prst="rect">
            <a:avLst/>
          </a:prstGeom>
        </p:spPr>
      </p:pic>
    </p:spTree>
    <p:extLst>
      <p:ext uri="{BB962C8B-B14F-4D97-AF65-F5344CB8AC3E}">
        <p14:creationId xmlns:p14="http://schemas.microsoft.com/office/powerpoint/2010/main" val="2916427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4717" y="1260475"/>
            <a:ext cx="10193867" cy="5324535"/>
          </a:xfrm>
          <a:prstGeom prst="rect">
            <a:avLst/>
          </a:prstGeom>
          <a:noFill/>
        </p:spPr>
        <p:txBody>
          <a:bodyPr wrap="square" rtlCol="0">
            <a:spAutoFit/>
          </a:bodyPr>
          <a:lstStyle/>
          <a:p>
            <a:r>
              <a:rPr lang="en-US" sz="2000" dirty="0">
                <a:solidFill>
                  <a:prstClr val="black"/>
                </a:solidFill>
              </a:rPr>
              <a:t>Is UML worth learning?</a:t>
            </a:r>
          </a:p>
          <a:p>
            <a:pPr marL="214313" indent="-214313">
              <a:buFont typeface="Wingdings" panose="05000000000000000000" pitchFamily="2" charset="2"/>
              <a:buChar char="Ø"/>
            </a:pPr>
            <a:endParaRPr lang="en-US" sz="2000" dirty="0">
              <a:solidFill>
                <a:prstClr val="black"/>
              </a:solidFill>
            </a:endParaRPr>
          </a:p>
          <a:p>
            <a:pPr marL="214313" indent="-214313">
              <a:buFont typeface="Wingdings" panose="05000000000000000000" pitchFamily="2" charset="2"/>
              <a:buChar char="Ø"/>
            </a:pPr>
            <a:r>
              <a:rPr lang="en-US" sz="2000" dirty="0">
                <a:solidFill>
                  <a:prstClr val="black"/>
                </a:solidFill>
              </a:rPr>
              <a:t>Learning how to think at higher levels of abstraction is important</a:t>
            </a:r>
          </a:p>
          <a:p>
            <a:pPr marL="214313" indent="-214313">
              <a:buFont typeface="Wingdings" panose="05000000000000000000" pitchFamily="2" charset="2"/>
              <a:buChar char="Ø"/>
            </a:pPr>
            <a:endParaRPr lang="en-US" sz="2000" dirty="0">
              <a:solidFill>
                <a:prstClr val="black"/>
              </a:solidFill>
            </a:endParaRPr>
          </a:p>
          <a:p>
            <a:pPr marL="214313" indent="-214313">
              <a:buFont typeface="Wingdings" panose="05000000000000000000" pitchFamily="2" charset="2"/>
              <a:buChar char="Ø"/>
            </a:pPr>
            <a:r>
              <a:rPr lang="en-US" sz="2000" dirty="0">
                <a:solidFill>
                  <a:prstClr val="black"/>
                </a:solidFill>
              </a:rPr>
              <a:t>Having tools to express higher levels of abstraction is important</a:t>
            </a:r>
          </a:p>
          <a:p>
            <a:pPr marL="214313" indent="-214313">
              <a:buFont typeface="Wingdings" panose="05000000000000000000" pitchFamily="2" charset="2"/>
              <a:buChar char="Ø"/>
            </a:pPr>
            <a:endParaRPr lang="en-US" sz="2000" dirty="0">
              <a:solidFill>
                <a:prstClr val="black"/>
              </a:solidFill>
            </a:endParaRPr>
          </a:p>
          <a:p>
            <a:pPr marL="214313" indent="-214313">
              <a:buFont typeface="Wingdings" panose="05000000000000000000" pitchFamily="2" charset="2"/>
              <a:buChar char="Ø"/>
            </a:pPr>
            <a:r>
              <a:rPr lang="en-US" sz="2000" dirty="0">
                <a:solidFill>
                  <a:prstClr val="black"/>
                </a:solidFill>
              </a:rPr>
              <a:t>Showing higher levels of abstraction in code is difficult, in UML it is easy</a:t>
            </a:r>
          </a:p>
          <a:p>
            <a:pPr marL="214313" indent="-214313">
              <a:buFont typeface="Wingdings" panose="05000000000000000000" pitchFamily="2" charset="2"/>
              <a:buChar char="Ø"/>
            </a:pPr>
            <a:endParaRPr lang="en-US" sz="2000" dirty="0">
              <a:solidFill>
                <a:prstClr val="black"/>
              </a:solidFill>
            </a:endParaRPr>
          </a:p>
          <a:p>
            <a:pPr marL="214313" indent="-214313">
              <a:buFont typeface="Wingdings" panose="05000000000000000000" pitchFamily="2" charset="2"/>
              <a:buChar char="Ø"/>
            </a:pPr>
            <a:r>
              <a:rPr lang="en-US" sz="2000" dirty="0">
                <a:solidFill>
                  <a:prstClr val="black"/>
                </a:solidFill>
              </a:rPr>
              <a:t>The larger the project, the higher the need for formal specifications</a:t>
            </a:r>
          </a:p>
          <a:p>
            <a:pPr marL="214313" indent="-214313">
              <a:buFont typeface="Wingdings" panose="05000000000000000000" pitchFamily="2" charset="2"/>
              <a:buChar char="Ø"/>
            </a:pPr>
            <a:endParaRPr lang="en-US" sz="2000" dirty="0">
              <a:solidFill>
                <a:prstClr val="black"/>
              </a:solidFill>
            </a:endParaRPr>
          </a:p>
          <a:p>
            <a:pPr marL="214313" indent="-214313">
              <a:buFont typeface="Wingdings" panose="05000000000000000000" pitchFamily="2" charset="2"/>
              <a:buChar char="Ø"/>
            </a:pPr>
            <a:r>
              <a:rPr lang="en-US" sz="2000" dirty="0">
                <a:solidFill>
                  <a:prstClr val="black"/>
                </a:solidFill>
              </a:rPr>
              <a:t>The chances that your (next) job will use it are low (20 in 1000, or 2%)</a:t>
            </a:r>
          </a:p>
          <a:p>
            <a:pPr marL="214313" indent="-214313">
              <a:buFont typeface="Wingdings" panose="05000000000000000000" pitchFamily="2" charset="2"/>
              <a:buChar char="Ø"/>
            </a:pPr>
            <a:endParaRPr lang="en-US" sz="2000" dirty="0">
              <a:solidFill>
                <a:prstClr val="black"/>
              </a:solidFill>
            </a:endParaRPr>
          </a:p>
          <a:p>
            <a:pPr marL="214313" indent="-214313">
              <a:buFont typeface="Wingdings" panose="05000000000000000000" pitchFamily="2" charset="2"/>
              <a:buChar char="Ø"/>
            </a:pPr>
            <a:r>
              <a:rPr lang="en-US" sz="2000" dirty="0">
                <a:solidFill>
                  <a:prstClr val="black"/>
                </a:solidFill>
              </a:rPr>
              <a:t>As projects using UML progress, the UML specs and actual program diverge</a:t>
            </a:r>
          </a:p>
          <a:p>
            <a:pPr marL="214313" indent="-214313">
              <a:buFont typeface="Wingdings" panose="05000000000000000000" pitchFamily="2" charset="2"/>
              <a:buChar char="Ø"/>
            </a:pPr>
            <a:endParaRPr lang="en-US" sz="2000" dirty="0">
              <a:solidFill>
                <a:prstClr val="black"/>
              </a:solidFill>
            </a:endParaRPr>
          </a:p>
          <a:p>
            <a:pPr marL="214313" indent="-214313">
              <a:buFont typeface="Wingdings" panose="05000000000000000000" pitchFamily="2" charset="2"/>
              <a:buChar char="Ø"/>
            </a:pPr>
            <a:r>
              <a:rPr lang="en-US" sz="2000" dirty="0">
                <a:solidFill>
                  <a:prstClr val="black"/>
                </a:solidFill>
              </a:rPr>
              <a:t>If used, the whole team must learn it.</a:t>
            </a:r>
          </a:p>
          <a:p>
            <a:pPr marL="214313" indent="-214313">
              <a:buFont typeface="Wingdings" panose="05000000000000000000" pitchFamily="2" charset="2"/>
              <a:buChar char="Ø"/>
            </a:pPr>
            <a:endParaRPr lang="en-US" sz="2000" dirty="0">
              <a:solidFill>
                <a:prstClr val="black"/>
              </a:solidFill>
            </a:endParaRPr>
          </a:p>
          <a:p>
            <a:pPr marL="214313" indent="-214313">
              <a:buFont typeface="Wingdings" panose="05000000000000000000" pitchFamily="2" charset="2"/>
              <a:buChar char="Ø"/>
            </a:pPr>
            <a:r>
              <a:rPr lang="en-US" sz="2000" dirty="0">
                <a:solidFill>
                  <a:prstClr val="black"/>
                </a:solidFill>
              </a:rPr>
              <a:t>Customers typically won’t know it </a:t>
            </a:r>
          </a:p>
        </p:txBody>
      </p:sp>
      <p:sp>
        <p:nvSpPr>
          <p:cNvPr id="4" name="Title 1"/>
          <p:cNvSpPr>
            <a:spLocks noGrp="1"/>
          </p:cNvSpPr>
          <p:nvPr>
            <p:ph type="title"/>
          </p:nvPr>
        </p:nvSpPr>
        <p:spPr>
          <a:xfrm>
            <a:off x="0" y="0"/>
            <a:ext cx="12192000" cy="788670"/>
          </a:xfrm>
          <a:solidFill>
            <a:schemeClr val="accent2">
              <a:lumMod val="75000"/>
            </a:schemeClr>
          </a:solidFill>
          <a:ln>
            <a:noFill/>
          </a:ln>
        </p:spPr>
        <p:txBody>
          <a:bodyPr>
            <a:normAutofit/>
          </a:bodyPr>
          <a:lstStyle/>
          <a:p>
            <a:pPr defTabSz="914400"/>
            <a:r>
              <a:rPr lang="en-US" sz="4400" b="1" dirty="0">
                <a:solidFill>
                  <a:schemeClr val="bg1"/>
                </a:solidFill>
              </a:rPr>
              <a:t>UML – Unified Modelling Language</a:t>
            </a:r>
          </a:p>
        </p:txBody>
      </p:sp>
    </p:spTree>
    <p:extLst>
      <p:ext uri="{BB962C8B-B14F-4D97-AF65-F5344CB8AC3E}">
        <p14:creationId xmlns:p14="http://schemas.microsoft.com/office/powerpoint/2010/main" val="2722783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Class exercise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48</a:t>
            </a:fld>
            <a:endParaRPr lang="en-US" dirty="0"/>
          </a:p>
        </p:txBody>
      </p:sp>
      <p:pic>
        <p:nvPicPr>
          <p:cNvPr id="1028" name="Picture 4">
            <a:extLst>
              <a:ext uri="{FF2B5EF4-FFF2-40B4-BE49-F238E27FC236}">
                <a16:creationId xmlns:a16="http://schemas.microsoft.com/office/drawing/2014/main" id="{3E505F8E-BFFF-8EC3-954D-EF7D383D5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312" y="61912"/>
            <a:ext cx="4962525" cy="6734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28ED6FD-62CD-9EC4-E795-D81C4A767847}"/>
              </a:ext>
            </a:extLst>
          </p:cNvPr>
          <p:cNvSpPr/>
          <p:nvPr/>
        </p:nvSpPr>
        <p:spPr>
          <a:xfrm rot="10800000" flipH="1" flipV="1">
            <a:off x="9308131" y="4483012"/>
            <a:ext cx="2873709" cy="1205612"/>
          </a:xfrm>
          <a:prstGeom prst="rect">
            <a:avLst/>
          </a:prstGeom>
          <a:solidFill>
            <a:srgbClr val="94BEE4">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33FB28E-868A-A288-8F70-400C80D93DA8}"/>
              </a:ext>
            </a:extLst>
          </p:cNvPr>
          <p:cNvSpPr txBox="1"/>
          <p:nvPr/>
        </p:nvSpPr>
        <p:spPr>
          <a:xfrm>
            <a:off x="70339" y="1137138"/>
            <a:ext cx="6992815" cy="6124754"/>
          </a:xfrm>
          <a:prstGeom prst="rect">
            <a:avLst/>
          </a:prstGeom>
          <a:solidFill>
            <a:schemeClr val="bg1"/>
          </a:solidFill>
        </p:spPr>
        <p:txBody>
          <a:bodyPr wrap="square" rtlCol="0">
            <a:spAutoFit/>
          </a:bodyPr>
          <a:lstStyle/>
          <a:p>
            <a:pPr fontAlgn="base"/>
            <a:r>
              <a:rPr lang="en-US" sz="1400" b="1" dirty="0"/>
              <a:t>Elements of a Use Case</a:t>
            </a:r>
          </a:p>
          <a:p>
            <a:pPr fontAlgn="base"/>
            <a:r>
              <a:rPr lang="en-US" sz="1400" dirty="0"/>
              <a:t>Depending on how in depth and complex you want or need to get, use cases describe a combination of the following elements:</a:t>
            </a:r>
          </a:p>
          <a:p>
            <a:pPr fontAlgn="base"/>
            <a:r>
              <a:rPr lang="en-US" sz="1400" b="1" dirty="0"/>
              <a:t>Actor</a:t>
            </a:r>
            <a:r>
              <a:rPr lang="en-US" sz="1400" dirty="0"/>
              <a:t> – anyone or anything that performs a behavior (who is using the system)</a:t>
            </a:r>
          </a:p>
          <a:p>
            <a:pPr fontAlgn="base"/>
            <a:r>
              <a:rPr lang="en-US" sz="1400" b="1" dirty="0"/>
              <a:t>Stakeholder</a:t>
            </a:r>
            <a:r>
              <a:rPr lang="en-US" sz="1400" dirty="0"/>
              <a:t> – someone or something with vested interests in the behavior of the system under discussion (SUD)</a:t>
            </a:r>
          </a:p>
          <a:p>
            <a:pPr fontAlgn="base"/>
            <a:r>
              <a:rPr lang="en-US" sz="1400" b="1" dirty="0"/>
              <a:t>Primary Actor</a:t>
            </a:r>
            <a:r>
              <a:rPr lang="en-US" sz="1400" dirty="0"/>
              <a:t> – stakeholder who initiates an interaction with the system to achieve a goal</a:t>
            </a:r>
          </a:p>
          <a:p>
            <a:pPr fontAlgn="base"/>
            <a:r>
              <a:rPr lang="en-US" sz="1400" b="1" dirty="0"/>
              <a:t>Preconditions</a:t>
            </a:r>
            <a:r>
              <a:rPr lang="en-US" sz="1400" dirty="0"/>
              <a:t> – what must be true or happen before and after the use case runs.</a:t>
            </a:r>
          </a:p>
          <a:p>
            <a:pPr fontAlgn="base"/>
            <a:r>
              <a:rPr lang="en-US" sz="1400" b="1" dirty="0"/>
              <a:t>Triggers</a:t>
            </a:r>
            <a:r>
              <a:rPr lang="en-US" sz="1400" dirty="0"/>
              <a:t> – this is the event that causes the use case to be initiated.</a:t>
            </a:r>
          </a:p>
          <a:p>
            <a:pPr fontAlgn="base"/>
            <a:r>
              <a:rPr lang="en-US" sz="1400" b="1" dirty="0"/>
              <a:t>Main success scenarios </a:t>
            </a:r>
            <a:r>
              <a:rPr lang="en-US" sz="1400" dirty="0"/>
              <a:t>[Basic Flow] – use case in which nothing goes wrong.</a:t>
            </a:r>
          </a:p>
          <a:p>
            <a:pPr fontAlgn="base"/>
            <a:r>
              <a:rPr lang="en-US" sz="1400" b="1" dirty="0"/>
              <a:t>Alternative paths [</a:t>
            </a:r>
            <a:r>
              <a:rPr lang="en-US" sz="1400" dirty="0"/>
              <a:t>Alternative Flow] – these paths are a variation on the main theme. These exceptions are what happen when things go wrong at the system level.</a:t>
            </a:r>
          </a:p>
          <a:p>
            <a:pPr fontAlgn="base"/>
            <a:r>
              <a:rPr lang="en-US" sz="1400" b="1" dirty="0"/>
              <a:t>How To Write a Use Case</a:t>
            </a:r>
          </a:p>
          <a:p>
            <a:pPr fontAlgn="base"/>
            <a:r>
              <a:rPr lang="en-US" sz="1400" dirty="0"/>
              <a:t>Write the steps in a use case in an easy-to-understand narrative. </a:t>
            </a:r>
            <a:r>
              <a:rPr lang="en-US" sz="1400" dirty="0" err="1"/>
              <a:t>Kenworthy</a:t>
            </a:r>
            <a:r>
              <a:rPr lang="en-US" sz="1400" dirty="0"/>
              <a:t> (1997) outlines the following steps:</a:t>
            </a:r>
          </a:p>
          <a:p>
            <a:pPr marL="342900" indent="-342900" fontAlgn="base">
              <a:buFont typeface="+mj-lt"/>
              <a:buAutoNum type="arabicPeriod"/>
            </a:pPr>
            <a:r>
              <a:rPr lang="en-US" sz="1400" dirty="0"/>
              <a:t>Identify who is going to be using the website.</a:t>
            </a:r>
          </a:p>
          <a:p>
            <a:pPr marL="342900" indent="-342900" fontAlgn="base">
              <a:buFont typeface="+mj-lt"/>
              <a:buAutoNum type="arabicPeriod"/>
            </a:pPr>
            <a:r>
              <a:rPr lang="en-US" sz="1400" dirty="0"/>
              <a:t>Pick one of those users.</a:t>
            </a:r>
          </a:p>
          <a:p>
            <a:pPr marL="342900" indent="-342900" fontAlgn="base">
              <a:buFont typeface="+mj-lt"/>
              <a:buAutoNum type="arabicPeriod"/>
            </a:pPr>
            <a:r>
              <a:rPr lang="en-US" sz="1400" dirty="0"/>
              <a:t>Define what that user wants to do on the site. Each thing the use does on the site becomes a use case.</a:t>
            </a:r>
          </a:p>
          <a:p>
            <a:pPr marL="342900" indent="-342900" fontAlgn="base">
              <a:buFont typeface="+mj-lt"/>
              <a:buAutoNum type="arabicPeriod"/>
            </a:pPr>
            <a:r>
              <a:rPr lang="en-US" sz="1400" dirty="0"/>
              <a:t>For each use case, decide on the normal course of events when that user is using the site.</a:t>
            </a:r>
          </a:p>
          <a:p>
            <a:pPr marL="342900" indent="-342900" fontAlgn="base">
              <a:buFont typeface="+mj-lt"/>
              <a:buAutoNum type="arabicPeriod"/>
            </a:pPr>
            <a:r>
              <a:rPr lang="en-US" sz="1400" dirty="0"/>
              <a:t>Describe the basic course in the description for the use case. Describe it in terms of what the user does and what the system does in response that the user should be aware of.</a:t>
            </a:r>
          </a:p>
          <a:p>
            <a:pPr marL="342900" indent="-342900" fontAlgn="base">
              <a:buFont typeface="+mj-lt"/>
              <a:buAutoNum type="arabicPeriod"/>
            </a:pPr>
            <a:r>
              <a:rPr lang="en-US" sz="1400" dirty="0"/>
              <a:t>When the basic course is described, consider alternate courses of events and add those to "extend" the use case.</a:t>
            </a:r>
          </a:p>
          <a:p>
            <a:pPr marL="342900" indent="-342900" fontAlgn="base">
              <a:buFont typeface="+mj-lt"/>
              <a:buAutoNum type="arabicPeriod"/>
            </a:pPr>
            <a:r>
              <a:rPr lang="en-US" sz="1400" dirty="0"/>
              <a:t>Look for commonalities among the use cases. Extract these and note them as common course use cases.</a:t>
            </a:r>
          </a:p>
          <a:p>
            <a:pPr marL="342900" indent="-342900" fontAlgn="base">
              <a:buFont typeface="+mj-lt"/>
              <a:buAutoNum type="arabicPeriod"/>
            </a:pPr>
            <a:r>
              <a:rPr lang="en-US" sz="1400" dirty="0"/>
              <a:t>Repeat the steps 2 through 7 for all other users.</a:t>
            </a:r>
          </a:p>
          <a:p>
            <a:endParaRPr lang="en-US" sz="1400" dirty="0"/>
          </a:p>
        </p:txBody>
      </p:sp>
      <p:sp>
        <p:nvSpPr>
          <p:cNvPr id="6" name="TextBox 5">
            <a:extLst>
              <a:ext uri="{FF2B5EF4-FFF2-40B4-BE49-F238E27FC236}">
                <a16:creationId xmlns:a16="http://schemas.microsoft.com/office/drawing/2014/main" id="{E5CF0615-EA84-445D-BBBA-50EB6719327F}"/>
              </a:ext>
            </a:extLst>
          </p:cNvPr>
          <p:cNvSpPr txBox="1"/>
          <p:nvPr/>
        </p:nvSpPr>
        <p:spPr>
          <a:xfrm>
            <a:off x="2391508" y="672277"/>
            <a:ext cx="3393830" cy="646331"/>
          </a:xfrm>
          <a:prstGeom prst="rect">
            <a:avLst/>
          </a:prstGeom>
          <a:solidFill>
            <a:srgbClr val="FFFF00"/>
          </a:solidFill>
          <a:ln>
            <a:solidFill>
              <a:srgbClr val="FF0000"/>
            </a:solidFill>
          </a:ln>
        </p:spPr>
        <p:txBody>
          <a:bodyPr wrap="square" rtlCol="0">
            <a:spAutoFit/>
          </a:bodyPr>
          <a:lstStyle/>
          <a:p>
            <a:r>
              <a:rPr lang="en-US" dirty="0"/>
              <a:t>Write a use case scenario for the use case indicated for your team</a:t>
            </a:r>
          </a:p>
        </p:txBody>
      </p:sp>
      <p:sp>
        <p:nvSpPr>
          <p:cNvPr id="9" name="TextBox 8">
            <a:extLst>
              <a:ext uri="{FF2B5EF4-FFF2-40B4-BE49-F238E27FC236}">
                <a16:creationId xmlns:a16="http://schemas.microsoft.com/office/drawing/2014/main" id="{C8D3F50C-9ED9-910D-A7FB-53D603D22816}"/>
              </a:ext>
            </a:extLst>
          </p:cNvPr>
          <p:cNvSpPr txBox="1"/>
          <p:nvPr/>
        </p:nvSpPr>
        <p:spPr>
          <a:xfrm>
            <a:off x="7643446" y="150600"/>
            <a:ext cx="439615" cy="369332"/>
          </a:xfrm>
          <a:prstGeom prst="rect">
            <a:avLst/>
          </a:prstGeom>
          <a:solidFill>
            <a:srgbClr val="FFFF00"/>
          </a:solidFill>
          <a:ln>
            <a:solidFill>
              <a:srgbClr val="FF0000"/>
            </a:solidFill>
          </a:ln>
        </p:spPr>
        <p:txBody>
          <a:bodyPr wrap="square" rtlCol="0">
            <a:spAutoFit/>
          </a:bodyPr>
          <a:lstStyle/>
          <a:p>
            <a:r>
              <a:rPr lang="en-US" dirty="0"/>
              <a:t>A</a:t>
            </a:r>
          </a:p>
        </p:txBody>
      </p:sp>
      <p:sp>
        <p:nvSpPr>
          <p:cNvPr id="10" name="TextBox 9">
            <a:extLst>
              <a:ext uri="{FF2B5EF4-FFF2-40B4-BE49-F238E27FC236}">
                <a16:creationId xmlns:a16="http://schemas.microsoft.com/office/drawing/2014/main" id="{B73912BD-C00C-ADF8-6E08-266A2C4AE23B}"/>
              </a:ext>
            </a:extLst>
          </p:cNvPr>
          <p:cNvSpPr txBox="1"/>
          <p:nvPr/>
        </p:nvSpPr>
        <p:spPr>
          <a:xfrm>
            <a:off x="7560333" y="863533"/>
            <a:ext cx="616513" cy="923330"/>
          </a:xfrm>
          <a:prstGeom prst="rect">
            <a:avLst/>
          </a:prstGeom>
          <a:solidFill>
            <a:srgbClr val="FFFF00"/>
          </a:solidFill>
          <a:ln>
            <a:solidFill>
              <a:srgbClr val="FF0000"/>
            </a:solidFill>
          </a:ln>
        </p:spPr>
        <p:txBody>
          <a:bodyPr wrap="square" rtlCol="0">
            <a:spAutoFit/>
          </a:bodyPr>
          <a:lstStyle/>
          <a:p>
            <a:endParaRPr lang="en-US" dirty="0"/>
          </a:p>
          <a:p>
            <a:r>
              <a:rPr lang="en-US" dirty="0"/>
              <a:t>B</a:t>
            </a:r>
          </a:p>
          <a:p>
            <a:endParaRPr lang="en-US" dirty="0"/>
          </a:p>
        </p:txBody>
      </p:sp>
      <p:sp>
        <p:nvSpPr>
          <p:cNvPr id="11" name="TextBox 10">
            <a:extLst>
              <a:ext uri="{FF2B5EF4-FFF2-40B4-BE49-F238E27FC236}">
                <a16:creationId xmlns:a16="http://schemas.microsoft.com/office/drawing/2014/main" id="{70A387F0-4B6B-7FCE-0B74-D25189D5BFFA}"/>
              </a:ext>
            </a:extLst>
          </p:cNvPr>
          <p:cNvSpPr txBox="1"/>
          <p:nvPr/>
        </p:nvSpPr>
        <p:spPr>
          <a:xfrm>
            <a:off x="7567246" y="2161107"/>
            <a:ext cx="439615" cy="369332"/>
          </a:xfrm>
          <a:prstGeom prst="rect">
            <a:avLst/>
          </a:prstGeom>
          <a:solidFill>
            <a:srgbClr val="FFFF00"/>
          </a:solidFill>
          <a:ln>
            <a:solidFill>
              <a:srgbClr val="FF0000"/>
            </a:solidFill>
          </a:ln>
        </p:spPr>
        <p:txBody>
          <a:bodyPr wrap="square" rtlCol="0">
            <a:spAutoFit/>
          </a:bodyPr>
          <a:lstStyle/>
          <a:p>
            <a:r>
              <a:rPr lang="en-US" dirty="0"/>
              <a:t>C</a:t>
            </a:r>
          </a:p>
        </p:txBody>
      </p:sp>
      <p:sp>
        <p:nvSpPr>
          <p:cNvPr id="12" name="TextBox 11">
            <a:extLst>
              <a:ext uri="{FF2B5EF4-FFF2-40B4-BE49-F238E27FC236}">
                <a16:creationId xmlns:a16="http://schemas.microsoft.com/office/drawing/2014/main" id="{3EA32347-BC47-8928-B05F-22D047EC1EAA}"/>
              </a:ext>
            </a:extLst>
          </p:cNvPr>
          <p:cNvSpPr txBox="1"/>
          <p:nvPr/>
        </p:nvSpPr>
        <p:spPr>
          <a:xfrm>
            <a:off x="7584826" y="2882075"/>
            <a:ext cx="439615" cy="369332"/>
          </a:xfrm>
          <a:prstGeom prst="rect">
            <a:avLst/>
          </a:prstGeom>
          <a:solidFill>
            <a:srgbClr val="FFFF00"/>
          </a:solidFill>
          <a:ln>
            <a:solidFill>
              <a:srgbClr val="FF0000"/>
            </a:solidFill>
          </a:ln>
        </p:spPr>
        <p:txBody>
          <a:bodyPr wrap="square" rtlCol="0">
            <a:spAutoFit/>
          </a:bodyPr>
          <a:lstStyle/>
          <a:p>
            <a:r>
              <a:rPr lang="en-US" dirty="0"/>
              <a:t>D</a:t>
            </a:r>
          </a:p>
        </p:txBody>
      </p:sp>
      <p:sp>
        <p:nvSpPr>
          <p:cNvPr id="13" name="TextBox 12">
            <a:extLst>
              <a:ext uri="{FF2B5EF4-FFF2-40B4-BE49-F238E27FC236}">
                <a16:creationId xmlns:a16="http://schemas.microsoft.com/office/drawing/2014/main" id="{885D8D95-1192-34DC-AF97-F23567BF0653}"/>
              </a:ext>
            </a:extLst>
          </p:cNvPr>
          <p:cNvSpPr txBox="1"/>
          <p:nvPr/>
        </p:nvSpPr>
        <p:spPr>
          <a:xfrm>
            <a:off x="7643438" y="3638216"/>
            <a:ext cx="439615" cy="923330"/>
          </a:xfrm>
          <a:prstGeom prst="rect">
            <a:avLst/>
          </a:prstGeom>
          <a:solidFill>
            <a:srgbClr val="FFFF00"/>
          </a:solidFill>
          <a:ln>
            <a:solidFill>
              <a:srgbClr val="FF0000"/>
            </a:solidFill>
          </a:ln>
        </p:spPr>
        <p:txBody>
          <a:bodyPr wrap="square" rtlCol="0">
            <a:spAutoFit/>
          </a:bodyPr>
          <a:lstStyle/>
          <a:p>
            <a:endParaRPr lang="en-US" dirty="0"/>
          </a:p>
          <a:p>
            <a:r>
              <a:rPr lang="en-US" dirty="0"/>
              <a:t>E</a:t>
            </a:r>
          </a:p>
          <a:p>
            <a:endParaRPr lang="en-US" dirty="0"/>
          </a:p>
        </p:txBody>
      </p:sp>
      <p:sp>
        <p:nvSpPr>
          <p:cNvPr id="14" name="TextBox 13">
            <a:extLst>
              <a:ext uri="{FF2B5EF4-FFF2-40B4-BE49-F238E27FC236}">
                <a16:creationId xmlns:a16="http://schemas.microsoft.com/office/drawing/2014/main" id="{091510A3-D404-F71F-BC12-80A9862004EF}"/>
              </a:ext>
            </a:extLst>
          </p:cNvPr>
          <p:cNvSpPr txBox="1"/>
          <p:nvPr/>
        </p:nvSpPr>
        <p:spPr>
          <a:xfrm>
            <a:off x="7643438" y="4971258"/>
            <a:ext cx="439615" cy="369332"/>
          </a:xfrm>
          <a:prstGeom prst="rect">
            <a:avLst/>
          </a:prstGeom>
          <a:solidFill>
            <a:srgbClr val="FFFF00"/>
          </a:solidFill>
          <a:ln>
            <a:solidFill>
              <a:srgbClr val="FF0000"/>
            </a:solidFill>
          </a:ln>
        </p:spPr>
        <p:txBody>
          <a:bodyPr wrap="square" rtlCol="0">
            <a:spAutoFit/>
          </a:bodyPr>
          <a:lstStyle/>
          <a:p>
            <a:r>
              <a:rPr lang="en-US" dirty="0"/>
              <a:t>F</a:t>
            </a:r>
          </a:p>
        </p:txBody>
      </p:sp>
      <p:sp>
        <p:nvSpPr>
          <p:cNvPr id="15" name="TextBox 14">
            <a:extLst>
              <a:ext uri="{FF2B5EF4-FFF2-40B4-BE49-F238E27FC236}">
                <a16:creationId xmlns:a16="http://schemas.microsoft.com/office/drawing/2014/main" id="{3BD63EE5-3833-C94B-AB43-27BD8D510C56}"/>
              </a:ext>
            </a:extLst>
          </p:cNvPr>
          <p:cNvSpPr txBox="1"/>
          <p:nvPr/>
        </p:nvSpPr>
        <p:spPr>
          <a:xfrm>
            <a:off x="7643438" y="5688625"/>
            <a:ext cx="439615" cy="923330"/>
          </a:xfrm>
          <a:prstGeom prst="rect">
            <a:avLst/>
          </a:prstGeom>
          <a:solidFill>
            <a:srgbClr val="FFFF00"/>
          </a:solidFill>
          <a:ln>
            <a:solidFill>
              <a:srgbClr val="FF0000"/>
            </a:solidFill>
          </a:ln>
        </p:spPr>
        <p:txBody>
          <a:bodyPr wrap="square" rtlCol="0">
            <a:spAutoFit/>
          </a:bodyPr>
          <a:lstStyle/>
          <a:p>
            <a:endParaRPr lang="en-US" dirty="0"/>
          </a:p>
          <a:p>
            <a:r>
              <a:rPr lang="en-US" dirty="0"/>
              <a:t>G</a:t>
            </a:r>
          </a:p>
          <a:p>
            <a:endParaRPr lang="en-US" dirty="0"/>
          </a:p>
        </p:txBody>
      </p:sp>
      <p:sp>
        <p:nvSpPr>
          <p:cNvPr id="16" name="TextBox 15">
            <a:extLst>
              <a:ext uri="{FF2B5EF4-FFF2-40B4-BE49-F238E27FC236}">
                <a16:creationId xmlns:a16="http://schemas.microsoft.com/office/drawing/2014/main" id="{43442A2F-EFFC-0C86-98A1-485BB9AB3AF7}"/>
              </a:ext>
            </a:extLst>
          </p:cNvPr>
          <p:cNvSpPr txBox="1"/>
          <p:nvPr/>
        </p:nvSpPr>
        <p:spPr>
          <a:xfrm>
            <a:off x="9372599" y="4786592"/>
            <a:ext cx="439615" cy="369332"/>
          </a:xfrm>
          <a:prstGeom prst="rect">
            <a:avLst/>
          </a:prstGeom>
          <a:solidFill>
            <a:srgbClr val="FFFF00"/>
          </a:solidFill>
          <a:ln>
            <a:solidFill>
              <a:srgbClr val="FF0000"/>
            </a:solidFill>
          </a:ln>
        </p:spPr>
        <p:txBody>
          <a:bodyPr wrap="square" rtlCol="0">
            <a:spAutoFit/>
          </a:bodyPr>
          <a:lstStyle/>
          <a:p>
            <a:r>
              <a:rPr lang="en-US" dirty="0"/>
              <a:t>H</a:t>
            </a:r>
          </a:p>
        </p:txBody>
      </p:sp>
    </p:spTree>
    <p:extLst>
      <p:ext uri="{BB962C8B-B14F-4D97-AF65-F5344CB8AC3E}">
        <p14:creationId xmlns:p14="http://schemas.microsoft.com/office/powerpoint/2010/main" val="3784033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w="38100">
            <a:solidFill>
              <a:srgbClr val="FF0000"/>
            </a:solidFill>
          </a:ln>
        </p:spPr>
        <p:txBody>
          <a:bodyPr/>
          <a:lstStyle/>
          <a:p>
            <a:r>
              <a:rPr lang="en-US" b="1" dirty="0">
                <a:solidFill>
                  <a:schemeClr val="bg1"/>
                </a:solidFill>
              </a:rPr>
              <a:t>Process Models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49</a:t>
            </a:fld>
            <a:endParaRPr lang="en-US" dirty="0"/>
          </a:p>
        </p:txBody>
      </p:sp>
    </p:spTree>
    <p:extLst>
      <p:ext uri="{BB962C8B-B14F-4D97-AF65-F5344CB8AC3E}">
        <p14:creationId xmlns:p14="http://schemas.microsoft.com/office/powerpoint/2010/main" val="79458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w="38100">
            <a:solidFill>
              <a:srgbClr val="FF0000"/>
            </a:solidFill>
          </a:ln>
        </p:spPr>
        <p:txBody>
          <a:bodyPr/>
          <a:lstStyle/>
          <a:p>
            <a:r>
              <a:rPr lang="en-US" b="1" dirty="0">
                <a:solidFill>
                  <a:schemeClr val="bg1"/>
                </a:solidFill>
              </a:rPr>
              <a:t>Review of homework</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a:t>
            </a:fld>
            <a:endParaRPr lang="en-US" dirty="0"/>
          </a:p>
        </p:txBody>
      </p:sp>
      <p:sp>
        <p:nvSpPr>
          <p:cNvPr id="4" name="TextBox 3"/>
          <p:cNvSpPr txBox="1"/>
          <p:nvPr/>
        </p:nvSpPr>
        <p:spPr>
          <a:xfrm>
            <a:off x="1488558" y="1562986"/>
            <a:ext cx="916526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Overall, very good efforts and nice results on the storyboards and AI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Lots of creative results</a:t>
            </a:r>
          </a:p>
          <a:p>
            <a:endParaRPr lang="en-US" dirty="0"/>
          </a:p>
        </p:txBody>
      </p:sp>
      <p:sp>
        <p:nvSpPr>
          <p:cNvPr id="5" name="Folded Corner 1">
            <a:extLst>
              <a:ext uri="{FF2B5EF4-FFF2-40B4-BE49-F238E27FC236}">
                <a16:creationId xmlns:a16="http://schemas.microsoft.com/office/drawing/2014/main" id="{F56BBC90-F3AA-1D4C-C2A2-CA476CEB0E4A}"/>
              </a:ext>
            </a:extLst>
          </p:cNvPr>
          <p:cNvSpPr/>
          <p:nvPr/>
        </p:nvSpPr>
        <p:spPr>
          <a:xfrm>
            <a:off x="2843670" y="2884196"/>
            <a:ext cx="7343684" cy="3698311"/>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accent1">
                    <a:lumMod val="50000"/>
                  </a:schemeClr>
                </a:solidFill>
              </a:rPr>
              <a:t>Examples of some submissions follow:</a:t>
            </a:r>
          </a:p>
          <a:p>
            <a:endParaRPr lang="en-US" dirty="0">
              <a:solidFill>
                <a:schemeClr val="accent1">
                  <a:lumMod val="50000"/>
                </a:schemeClr>
              </a:solidFill>
            </a:endParaRPr>
          </a:p>
          <a:p>
            <a:pPr marL="285750" indent="-285750">
              <a:buFontTx/>
              <a:buChar char="-"/>
            </a:pPr>
            <a:r>
              <a:rPr lang="en-US" dirty="0">
                <a:solidFill>
                  <a:schemeClr val="accent1">
                    <a:lumMod val="50000"/>
                  </a:schemeClr>
                </a:solidFill>
              </a:rPr>
              <a:t>In general, my (teacher/customer) feedback is applicable to many submissions, not just the ones shown.</a:t>
            </a:r>
          </a:p>
          <a:p>
            <a:endParaRPr lang="en-US" dirty="0">
              <a:solidFill>
                <a:schemeClr val="accent1">
                  <a:lumMod val="50000"/>
                </a:schemeClr>
              </a:solidFill>
            </a:endParaRPr>
          </a:p>
          <a:p>
            <a:pPr marL="285750" indent="-285750">
              <a:buFontTx/>
              <a:buChar char="-"/>
            </a:pPr>
            <a:r>
              <a:rPr lang="en-US" dirty="0">
                <a:solidFill>
                  <a:schemeClr val="accent1">
                    <a:lumMod val="50000"/>
                  </a:schemeClr>
                </a:solidFill>
              </a:rPr>
              <a:t>You do not need to change your storyboard based on my customer feedback. It is just meant to show what a customer may say.</a:t>
            </a:r>
          </a:p>
          <a:p>
            <a:pPr marL="285750" indent="-285750">
              <a:buFontTx/>
              <a:buChar char="-"/>
            </a:pPr>
            <a:endParaRPr lang="en-US" dirty="0">
              <a:solidFill>
                <a:schemeClr val="accent1">
                  <a:lumMod val="50000"/>
                </a:schemeClr>
              </a:solidFill>
            </a:endParaRPr>
          </a:p>
          <a:p>
            <a:pPr marL="285750" indent="-285750">
              <a:buFontTx/>
              <a:buChar char="-"/>
            </a:pPr>
            <a:r>
              <a:rPr lang="en-US" dirty="0">
                <a:solidFill>
                  <a:schemeClr val="accent1">
                    <a:lumMod val="50000"/>
                  </a:schemeClr>
                </a:solidFill>
              </a:rPr>
              <a:t>Moving forward your team can use the completed storyboard I have uploaded to Blackboard or agree on your own that supplies all the required functionality.</a:t>
            </a:r>
          </a:p>
          <a:p>
            <a:endParaRPr lang="en-US" dirty="0">
              <a:solidFill>
                <a:schemeClr val="accent1">
                  <a:lumMod val="50000"/>
                </a:schemeClr>
              </a:solidFill>
            </a:endParaRPr>
          </a:p>
        </p:txBody>
      </p:sp>
    </p:spTree>
    <p:extLst>
      <p:ext uri="{BB962C8B-B14F-4D97-AF65-F5344CB8AC3E}">
        <p14:creationId xmlns:p14="http://schemas.microsoft.com/office/powerpoint/2010/main" val="1377556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aterfall methodology pha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67" y="1337005"/>
            <a:ext cx="5937515" cy="44531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64734" y="423334"/>
            <a:ext cx="3022600" cy="461665"/>
          </a:xfrm>
          <a:prstGeom prst="rect">
            <a:avLst/>
          </a:prstGeom>
          <a:noFill/>
        </p:spPr>
        <p:txBody>
          <a:bodyPr wrap="square" rtlCol="0">
            <a:spAutoFit/>
          </a:bodyPr>
          <a:lstStyle/>
          <a:p>
            <a:pPr algn="ctr"/>
            <a:r>
              <a:rPr lang="en-US" sz="2400" b="1" dirty="0"/>
              <a:t>Waterfall Model</a:t>
            </a:r>
          </a:p>
        </p:txBody>
      </p:sp>
      <p:sp>
        <p:nvSpPr>
          <p:cNvPr id="4" name="TextBox 3"/>
          <p:cNvSpPr txBox="1"/>
          <p:nvPr/>
        </p:nvSpPr>
        <p:spPr>
          <a:xfrm>
            <a:off x="7115175" y="476250"/>
            <a:ext cx="4838700" cy="2446824"/>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Time spent early in a SDLC can reduce costs at later stages (e.g. bug fix later can be 50-200 times more expensive)</a:t>
            </a:r>
          </a:p>
          <a:p>
            <a:pPr marL="214313" indent="-214313">
              <a:buFont typeface="Arial" panose="020B0604020202020204" pitchFamily="34" charset="0"/>
              <a:buChar char="•"/>
            </a:pPr>
            <a:r>
              <a:rPr lang="en-US" sz="1350" dirty="0"/>
              <a:t>More emphasis on complete design and documentation making it easier for adding or changing team members</a:t>
            </a:r>
          </a:p>
          <a:p>
            <a:pPr marL="214313" indent="-214313">
              <a:buFont typeface="Arial" panose="020B0604020202020204" pitchFamily="34" charset="0"/>
              <a:buChar char="•"/>
            </a:pPr>
            <a:r>
              <a:rPr lang="en-US" sz="1350" dirty="0"/>
              <a:t>Easy to understand and translates easily to milestones (project management)</a:t>
            </a:r>
          </a:p>
          <a:p>
            <a:pPr marL="214313" indent="-214313">
              <a:buFont typeface="Arial" panose="020B0604020202020204" pitchFamily="34" charset="0"/>
              <a:buChar char="•"/>
            </a:pPr>
            <a:r>
              <a:rPr lang="en-US" sz="1350" dirty="0"/>
              <a:t>Best when there are strict requirements, fixed scope, and the product is firm and stable and its technology is clearly understood.</a:t>
            </a:r>
          </a:p>
        </p:txBody>
      </p:sp>
      <p:sp>
        <p:nvSpPr>
          <p:cNvPr id="6" name="TextBox 5"/>
          <p:cNvSpPr txBox="1"/>
          <p:nvPr/>
        </p:nvSpPr>
        <p:spPr>
          <a:xfrm>
            <a:off x="7115175" y="3800475"/>
            <a:ext cx="4838700" cy="2239074"/>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Clients may not fully understand their requirements before they see working software</a:t>
            </a:r>
          </a:p>
          <a:p>
            <a:pPr marL="214313" indent="-214313">
              <a:buFont typeface="Arial" panose="020B0604020202020204" pitchFamily="34" charset="0"/>
              <a:buChar char="•"/>
            </a:pPr>
            <a:r>
              <a:rPr lang="en-US" sz="1350" dirty="0"/>
              <a:t>Designers may not be aware of future difficulties</a:t>
            </a:r>
          </a:p>
          <a:p>
            <a:pPr marL="214313" indent="-214313">
              <a:buFont typeface="Arial" panose="020B0604020202020204" pitchFamily="34" charset="0"/>
              <a:buChar char="•"/>
            </a:pPr>
            <a:r>
              <a:rPr lang="en-US" sz="1350" dirty="0"/>
              <a:t>“Some </a:t>
            </a:r>
            <a:r>
              <a:rPr lang="en-US" sz="1350" dirty="0" err="1"/>
              <a:t>organisations</a:t>
            </a:r>
            <a:r>
              <a:rPr lang="en-US" sz="1350" dirty="0"/>
              <a:t>, such as the United States Department of Defense, now have a stated preference against waterfall-type methodologies, starting with </a:t>
            </a:r>
            <a:r>
              <a:rPr lang="en-US" sz="1350" dirty="0">
                <a:hlinkClick r:id="rId3" tooltip="MIL-STD-498"/>
              </a:rPr>
              <a:t>MIL-STD-498</a:t>
            </a:r>
            <a:r>
              <a:rPr lang="en-US" sz="1350" dirty="0"/>
              <a:t>, which encourages evolutionary acquisition and </a:t>
            </a:r>
            <a:r>
              <a:rPr lang="en-US" sz="1350" dirty="0">
                <a:hlinkClick r:id="rId4" tooltip="Iterative and Incremental Development"/>
              </a:rPr>
              <a:t>Iterative and Incremental Development</a:t>
            </a:r>
            <a:r>
              <a:rPr lang="en-US" sz="1350" dirty="0"/>
              <a:t>.</a:t>
            </a:r>
            <a:r>
              <a:rPr lang="en-US" sz="1350" dirty="0">
                <a:hlinkClick r:id="rId5"/>
              </a:rPr>
              <a:t>[15]</a:t>
            </a:r>
            <a:r>
              <a:rPr lang="en-US" sz="1350" dirty="0"/>
              <a:t>”</a:t>
            </a:r>
          </a:p>
        </p:txBody>
      </p:sp>
      <p:sp>
        <p:nvSpPr>
          <p:cNvPr id="5" name="TextBox 4"/>
          <p:cNvSpPr txBox="1"/>
          <p:nvPr/>
        </p:nvSpPr>
        <p:spPr>
          <a:xfrm>
            <a:off x="590550" y="6191250"/>
            <a:ext cx="6029325" cy="300082"/>
          </a:xfrm>
          <a:prstGeom prst="rect">
            <a:avLst/>
          </a:prstGeom>
          <a:noFill/>
        </p:spPr>
        <p:txBody>
          <a:bodyPr wrap="square" rtlCol="0">
            <a:spAutoFit/>
          </a:bodyPr>
          <a:lstStyle/>
          <a:p>
            <a:r>
              <a:rPr lang="en-US" sz="1350" dirty="0"/>
              <a:t>Material from or adapted from Wikipedia</a:t>
            </a:r>
          </a:p>
        </p:txBody>
      </p:sp>
    </p:spTree>
    <p:extLst>
      <p:ext uri="{BB962C8B-B14F-4D97-AF65-F5344CB8AC3E}">
        <p14:creationId xmlns:p14="http://schemas.microsoft.com/office/powerpoint/2010/main" val="1124301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8609" y="680509"/>
            <a:ext cx="3022600" cy="461665"/>
          </a:xfrm>
          <a:prstGeom prst="rect">
            <a:avLst/>
          </a:prstGeom>
          <a:noFill/>
        </p:spPr>
        <p:txBody>
          <a:bodyPr wrap="square" rtlCol="0">
            <a:spAutoFit/>
          </a:bodyPr>
          <a:lstStyle/>
          <a:p>
            <a:pPr algn="ctr"/>
            <a:r>
              <a:rPr lang="en-US" sz="2400" b="1" dirty="0"/>
              <a:t>V-Model</a:t>
            </a:r>
          </a:p>
        </p:txBody>
      </p:sp>
      <p:sp>
        <p:nvSpPr>
          <p:cNvPr id="4" name="TextBox 3"/>
          <p:cNvSpPr txBox="1"/>
          <p:nvPr/>
        </p:nvSpPr>
        <p:spPr>
          <a:xfrm>
            <a:off x="7115175" y="476251"/>
            <a:ext cx="4838700" cy="1200329"/>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Adds explicit testing to the waterfall model (both test design and implementation)</a:t>
            </a:r>
          </a:p>
          <a:p>
            <a:pPr marL="214313" indent="-214313">
              <a:buFont typeface="Arial" panose="020B0604020202020204" pitchFamily="34" charset="0"/>
              <a:buChar char="•"/>
            </a:pPr>
            <a:r>
              <a:rPr lang="en-US" sz="1350" dirty="0"/>
              <a:t>Has been adopted by the medical device industry</a:t>
            </a:r>
          </a:p>
        </p:txBody>
      </p:sp>
      <p:sp>
        <p:nvSpPr>
          <p:cNvPr id="6" name="TextBox 5"/>
          <p:cNvSpPr txBox="1"/>
          <p:nvPr/>
        </p:nvSpPr>
        <p:spPr>
          <a:xfrm>
            <a:off x="7115175" y="3800475"/>
            <a:ext cx="4838700" cy="1200329"/>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All testing is after coding</a:t>
            </a:r>
          </a:p>
          <a:p>
            <a:pPr marL="214313" indent="-214313">
              <a:buFont typeface="Arial" panose="020B0604020202020204" pitchFamily="34" charset="0"/>
              <a:buChar char="•"/>
            </a:pPr>
            <a:r>
              <a:rPr lang="en-US" sz="1350" dirty="0"/>
              <a:t>Most of the pitfalls of the waterfall model</a:t>
            </a:r>
          </a:p>
          <a:p>
            <a:pPr marL="214313" indent="-214313">
              <a:buFont typeface="Arial" panose="020B0604020202020204" pitchFamily="34" charset="0"/>
              <a:buChar char="•"/>
            </a:pPr>
            <a:r>
              <a:rPr lang="en-US" sz="1350" dirty="0"/>
              <a:t>Overly simplified</a:t>
            </a:r>
          </a:p>
        </p:txBody>
      </p:sp>
      <p:sp>
        <p:nvSpPr>
          <p:cNvPr id="5" name="TextBox 4"/>
          <p:cNvSpPr txBox="1"/>
          <p:nvPr/>
        </p:nvSpPr>
        <p:spPr>
          <a:xfrm>
            <a:off x="590550" y="6191251"/>
            <a:ext cx="6619875" cy="507831"/>
          </a:xfrm>
          <a:prstGeom prst="rect">
            <a:avLst/>
          </a:prstGeom>
          <a:noFill/>
        </p:spPr>
        <p:txBody>
          <a:bodyPr wrap="square" rtlCol="0">
            <a:spAutoFit/>
          </a:bodyPr>
          <a:lstStyle/>
          <a:p>
            <a:r>
              <a:rPr lang="en-US" sz="1350" dirty="0"/>
              <a:t>Attribution: </a:t>
            </a:r>
            <a:r>
              <a:rPr lang="en-US" sz="1350" dirty="0">
                <a:hlinkClick r:id="rId2"/>
              </a:rPr>
              <a:t>http://www.softwaretestingstudio.com/v-model-software-development/</a:t>
            </a:r>
            <a:r>
              <a:rPr lang="en-US" sz="1350" dirty="0"/>
              <a:t> and https://en.wikipedia.org/wiki/V-Model_(software_development)</a:t>
            </a:r>
          </a:p>
        </p:txBody>
      </p:sp>
      <p:pic>
        <p:nvPicPr>
          <p:cNvPr id="6150" name="Picture 6" descr="V Model for Software Development Life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57" y="1284685"/>
            <a:ext cx="6359312" cy="4373166"/>
          </a:xfrm>
          <a:prstGeom prst="rect">
            <a:avLst/>
          </a:prstGeom>
          <a:solidFill>
            <a:schemeClr val="accent6">
              <a:lumMod val="75000"/>
            </a:schemeClr>
          </a:solidFill>
          <a:ln>
            <a:solidFill>
              <a:schemeClr val="accent1"/>
            </a:solidFill>
          </a:ln>
        </p:spPr>
      </p:pic>
    </p:spTree>
    <p:extLst>
      <p:ext uri="{BB962C8B-B14F-4D97-AF65-F5344CB8AC3E}">
        <p14:creationId xmlns:p14="http://schemas.microsoft.com/office/powerpoint/2010/main" val="3486835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4734" y="423334"/>
            <a:ext cx="3022600" cy="461665"/>
          </a:xfrm>
          <a:prstGeom prst="rect">
            <a:avLst/>
          </a:prstGeom>
          <a:noFill/>
        </p:spPr>
        <p:txBody>
          <a:bodyPr wrap="square" rtlCol="0">
            <a:spAutoFit/>
          </a:bodyPr>
          <a:lstStyle/>
          <a:p>
            <a:pPr algn="ctr"/>
            <a:r>
              <a:rPr lang="en-US" sz="2400" b="1" dirty="0"/>
              <a:t>Iterative Model</a:t>
            </a:r>
          </a:p>
        </p:txBody>
      </p:sp>
      <p:sp>
        <p:nvSpPr>
          <p:cNvPr id="4" name="TextBox 3"/>
          <p:cNvSpPr txBox="1"/>
          <p:nvPr/>
        </p:nvSpPr>
        <p:spPr>
          <a:xfrm>
            <a:off x="7115175" y="476250"/>
            <a:ext cx="4838700" cy="1200329"/>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Best when a product’s functionality can be rolled out over time</a:t>
            </a:r>
          </a:p>
          <a:p>
            <a:pPr marL="214313" indent="-214313">
              <a:buFont typeface="Arial" panose="020B0604020202020204" pitchFamily="34" charset="0"/>
              <a:buChar char="•"/>
            </a:pPr>
            <a:r>
              <a:rPr lang="en-US" sz="1350" dirty="0"/>
              <a:t>Involves frequent feedback from customers and/or market</a:t>
            </a:r>
          </a:p>
          <a:p>
            <a:pPr marL="214313" indent="-214313">
              <a:buFont typeface="Arial" panose="020B0604020202020204" pitchFamily="34" charset="0"/>
              <a:buChar char="•"/>
            </a:pPr>
            <a:r>
              <a:rPr lang="en-US" sz="1350" dirty="0"/>
              <a:t>Faster (initial) time to market</a:t>
            </a:r>
          </a:p>
        </p:txBody>
      </p:sp>
      <p:sp>
        <p:nvSpPr>
          <p:cNvPr id="6" name="TextBox 5"/>
          <p:cNvSpPr txBox="1"/>
          <p:nvPr/>
        </p:nvSpPr>
        <p:spPr>
          <a:xfrm>
            <a:off x="7115175" y="3800475"/>
            <a:ext cx="4838700" cy="992579"/>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Can lead to legacy code that is hard to continue working with</a:t>
            </a:r>
          </a:p>
          <a:p>
            <a:pPr marL="214313" indent="-214313">
              <a:buFont typeface="Arial" panose="020B0604020202020204" pitchFamily="34" charset="0"/>
              <a:buChar char="•"/>
            </a:pPr>
            <a:r>
              <a:rPr lang="en-US" sz="1350" dirty="0"/>
              <a:t>Can lead to code full of patches</a:t>
            </a:r>
          </a:p>
        </p:txBody>
      </p:sp>
      <p:sp>
        <p:nvSpPr>
          <p:cNvPr id="5" name="TextBox 4"/>
          <p:cNvSpPr txBox="1"/>
          <p:nvPr/>
        </p:nvSpPr>
        <p:spPr>
          <a:xfrm>
            <a:off x="590550" y="6191251"/>
            <a:ext cx="6029325" cy="507831"/>
          </a:xfrm>
          <a:prstGeom prst="rect">
            <a:avLst/>
          </a:prstGeom>
          <a:noFill/>
        </p:spPr>
        <p:txBody>
          <a:bodyPr wrap="square" rtlCol="0">
            <a:spAutoFit/>
          </a:bodyPr>
          <a:lstStyle/>
          <a:p>
            <a:r>
              <a:rPr lang="en-US" sz="1350" dirty="0"/>
              <a:t>By Aflafla1 - Iterative development model V2.jpg , </a:t>
            </a:r>
            <a:r>
              <a:rPr lang="en-US" sz="1350" dirty="0" err="1"/>
              <a:t>User:Westerhoff</a:t>
            </a:r>
            <a:r>
              <a:rPr lang="en-US" sz="1350" dirty="0"/>
              <a:t>, CC0, https://commons.wikimedia.org/w/index.php?curid=34159246</a:t>
            </a:r>
          </a:p>
        </p:txBody>
      </p:sp>
      <p:pic>
        <p:nvPicPr>
          <p:cNvPr id="4098" name="Picture 2" descr="https://upload.wikimedia.org/wikipedia/commons/thumb/3/39/Iterative_development_model.svg/512px-Iterative_development_mod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831" y="1265634"/>
            <a:ext cx="6156734" cy="32587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477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4734" y="80434"/>
            <a:ext cx="3022600" cy="461665"/>
          </a:xfrm>
          <a:prstGeom prst="rect">
            <a:avLst/>
          </a:prstGeom>
          <a:noFill/>
        </p:spPr>
        <p:txBody>
          <a:bodyPr wrap="square" rtlCol="0">
            <a:spAutoFit/>
          </a:bodyPr>
          <a:lstStyle/>
          <a:p>
            <a:pPr algn="ctr"/>
            <a:r>
              <a:rPr lang="en-US" sz="2400" b="1" dirty="0"/>
              <a:t>Spiral Model</a:t>
            </a:r>
          </a:p>
        </p:txBody>
      </p:sp>
      <p:sp>
        <p:nvSpPr>
          <p:cNvPr id="4" name="TextBox 3"/>
          <p:cNvSpPr txBox="1"/>
          <p:nvPr/>
        </p:nvSpPr>
        <p:spPr>
          <a:xfrm>
            <a:off x="7115175" y="476250"/>
            <a:ext cx="4838700" cy="992579"/>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Like the iterative model but with a strong philosophical background to perform risk analysis for each iteration</a:t>
            </a:r>
          </a:p>
        </p:txBody>
      </p:sp>
      <p:sp>
        <p:nvSpPr>
          <p:cNvPr id="6" name="TextBox 5"/>
          <p:cNvSpPr txBox="1"/>
          <p:nvPr/>
        </p:nvSpPr>
        <p:spPr>
          <a:xfrm>
            <a:off x="7115175" y="3800476"/>
            <a:ext cx="4838700" cy="1200329"/>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Using the diagram without understanding the underlying philosophy can lead to all the pitfalls of the iterative model, i.e. so called “hazardous spiral look-alike” processes</a:t>
            </a:r>
          </a:p>
        </p:txBody>
      </p:sp>
      <p:sp>
        <p:nvSpPr>
          <p:cNvPr id="5" name="TextBox 4"/>
          <p:cNvSpPr txBox="1"/>
          <p:nvPr/>
        </p:nvSpPr>
        <p:spPr>
          <a:xfrm>
            <a:off x="590550" y="6191251"/>
            <a:ext cx="6619875" cy="507831"/>
          </a:xfrm>
          <a:prstGeom prst="rect">
            <a:avLst/>
          </a:prstGeom>
          <a:noFill/>
        </p:spPr>
        <p:txBody>
          <a:bodyPr wrap="square" rtlCol="0">
            <a:spAutoFit/>
          </a:bodyPr>
          <a:lstStyle/>
          <a:p>
            <a:r>
              <a:rPr lang="en-US" sz="1350" dirty="0" err="1"/>
              <a:t>Conny</a:t>
            </a:r>
            <a:r>
              <a:rPr lang="en-US" sz="1350" dirty="0"/>
              <a:t> derivative work: </a:t>
            </a:r>
            <a:r>
              <a:rPr lang="en-US" sz="1350" dirty="0" err="1">
                <a:hlinkClick r:id="rId2" tooltip="File:Spiral model (Boehm, 1988).png"/>
              </a:rPr>
              <a:t>Spiral_model</a:t>
            </a:r>
            <a:r>
              <a:rPr lang="en-US" sz="1350" dirty="0">
                <a:hlinkClick r:id="rId2" tooltip="File:Spiral model (Boehm, 1988).png"/>
              </a:rPr>
              <a:t>_(Boehm,_1988).</a:t>
            </a:r>
            <a:r>
              <a:rPr lang="en-US" sz="1350" dirty="0" err="1">
                <a:hlinkClick r:id="rId2" tooltip="File:Spiral model (Boehm, 1988).png"/>
              </a:rPr>
              <a:t>png</a:t>
            </a:r>
            <a:r>
              <a:rPr lang="en-US" sz="1350" dirty="0"/>
              <a:t>: </a:t>
            </a:r>
            <a:r>
              <a:rPr lang="en-US" sz="1350" dirty="0" err="1"/>
              <a:t>Marctroy</a:t>
            </a:r>
            <a:r>
              <a:rPr lang="en-US" sz="1350" dirty="0"/>
              <a:t> derivative work: </a:t>
            </a:r>
            <a:r>
              <a:rPr lang="en-US" sz="1350" dirty="0">
                <a:hlinkClick r:id="rId3" tooltip="User:Conan"/>
              </a:rPr>
              <a:t>Conan</a:t>
            </a:r>
            <a:r>
              <a:rPr lang="en-US" sz="1350" dirty="0"/>
              <a:t> (</a:t>
            </a:r>
            <a:r>
              <a:rPr lang="en-US" sz="1350" dirty="0">
                <a:hlinkClick r:id="rId4" tooltip="User talk:Conan"/>
              </a:rPr>
              <a:t>talk</a:t>
            </a:r>
            <a:r>
              <a:rPr lang="en-US" sz="1350" dirty="0"/>
              <a:t>) - </a:t>
            </a:r>
            <a:r>
              <a:rPr lang="en-US" sz="1350" dirty="0">
                <a:hlinkClick r:id="rId5" tooltip="File:Spiralmodel nach Boehm.png"/>
              </a:rPr>
              <a:t>File:Spiralmodel_nach_Boehm.png</a:t>
            </a:r>
            <a:r>
              <a:rPr lang="en-US" sz="1350" dirty="0"/>
              <a:t>, </a:t>
            </a:r>
            <a:r>
              <a:rPr lang="en-US" sz="1350" dirty="0">
                <a:hlinkClick r:id="rId2" tooltip="File:Spiral model (Boehm, 1988).png"/>
              </a:rPr>
              <a:t>Spiral_model_(Boehm,_1988).png</a:t>
            </a:r>
            <a:endParaRPr lang="en-US" sz="1350" dirty="0"/>
          </a:p>
        </p:txBody>
      </p:sp>
      <p:pic>
        <p:nvPicPr>
          <p:cNvPr id="5122" name="Picture 2" descr="https://upload.wikimedia.org/wikipedia/commons/thumb/e/ec/Spiral_model_%28Boehm%2C_1988%29.svg/600px-Spiral_model_%28Boehm%2C_1988%29.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1" y="542925"/>
            <a:ext cx="6705124" cy="558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45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8609" y="156634"/>
            <a:ext cx="3022600" cy="461665"/>
          </a:xfrm>
          <a:prstGeom prst="rect">
            <a:avLst/>
          </a:prstGeom>
          <a:noFill/>
        </p:spPr>
        <p:txBody>
          <a:bodyPr wrap="square" rtlCol="0">
            <a:spAutoFit/>
          </a:bodyPr>
          <a:lstStyle/>
          <a:p>
            <a:pPr algn="ctr"/>
            <a:r>
              <a:rPr lang="en-US" sz="2400" b="1" dirty="0"/>
              <a:t>Agile</a:t>
            </a:r>
          </a:p>
        </p:txBody>
      </p:sp>
      <p:sp>
        <p:nvSpPr>
          <p:cNvPr id="4" name="TextBox 3"/>
          <p:cNvSpPr txBox="1"/>
          <p:nvPr/>
        </p:nvSpPr>
        <p:spPr>
          <a:xfrm>
            <a:off x="7115175" y="476250"/>
            <a:ext cx="4838700" cy="1200329"/>
          </a:xfrm>
          <a:prstGeom prst="rect">
            <a:avLst/>
          </a:prstGeom>
          <a:noFill/>
          <a:ln w="38100">
            <a:solidFill>
              <a:srgbClr val="92D050"/>
            </a:solidFill>
          </a:ln>
        </p:spPr>
        <p:txBody>
          <a:bodyPr wrap="square" rtlCol="0">
            <a:spAutoFit/>
          </a:bodyPr>
          <a:lstStyle/>
          <a:p>
            <a:r>
              <a:rPr lang="en-US" b="1" dirty="0"/>
              <a:t>Pros</a:t>
            </a:r>
            <a:endParaRPr lang="en-US" sz="1350" b="1" dirty="0"/>
          </a:p>
          <a:p>
            <a:endParaRPr lang="en-US" sz="1350" dirty="0"/>
          </a:p>
          <a:p>
            <a:pPr marL="214313" indent="-214313">
              <a:buFont typeface="Arial" panose="020B0604020202020204" pitchFamily="34" charset="0"/>
              <a:buChar char="•"/>
            </a:pPr>
            <a:r>
              <a:rPr lang="en-US" sz="1350" dirty="0"/>
              <a:t>Very customer oriented</a:t>
            </a:r>
          </a:p>
          <a:p>
            <a:pPr marL="214313" indent="-214313">
              <a:buFont typeface="Arial" panose="020B0604020202020204" pitchFamily="34" charset="0"/>
              <a:buChar char="•"/>
            </a:pPr>
            <a:r>
              <a:rPr lang="en-US" sz="1350" dirty="0"/>
              <a:t>Can help to very quickly launch product iterations</a:t>
            </a:r>
          </a:p>
          <a:p>
            <a:pPr marL="214313" indent="-214313">
              <a:buFont typeface="Arial" panose="020B0604020202020204" pitchFamily="34" charset="0"/>
              <a:buChar char="•"/>
            </a:pPr>
            <a:r>
              <a:rPr lang="en-US" sz="1350" dirty="0"/>
              <a:t>Allows for change</a:t>
            </a:r>
          </a:p>
        </p:txBody>
      </p:sp>
      <p:sp>
        <p:nvSpPr>
          <p:cNvPr id="6" name="TextBox 5"/>
          <p:cNvSpPr txBox="1"/>
          <p:nvPr/>
        </p:nvSpPr>
        <p:spPr>
          <a:xfrm>
            <a:off x="7115175" y="3800476"/>
            <a:ext cx="4838700" cy="1615827"/>
          </a:xfrm>
          <a:prstGeom prst="rect">
            <a:avLst/>
          </a:prstGeom>
          <a:noFill/>
          <a:ln w="38100">
            <a:solidFill>
              <a:srgbClr val="FF0000"/>
            </a:solidFill>
          </a:ln>
        </p:spPr>
        <p:txBody>
          <a:bodyPr wrap="square" rtlCol="0">
            <a:spAutoFit/>
          </a:bodyPr>
          <a:lstStyle/>
          <a:p>
            <a:r>
              <a:rPr lang="en-US" b="1" dirty="0"/>
              <a:t>Cons</a:t>
            </a:r>
            <a:endParaRPr lang="en-US" sz="1350" b="1" dirty="0"/>
          </a:p>
          <a:p>
            <a:endParaRPr lang="en-US" sz="1350" dirty="0"/>
          </a:p>
          <a:p>
            <a:pPr marL="214313" indent="-214313">
              <a:buFont typeface="Arial" panose="020B0604020202020204" pitchFamily="34" charset="0"/>
              <a:buChar char="•"/>
            </a:pPr>
            <a:r>
              <a:rPr lang="en-US" sz="1350" dirty="0"/>
              <a:t>Desired degree of customer involvement can be (too) high</a:t>
            </a:r>
          </a:p>
          <a:p>
            <a:pPr marL="214313" indent="-214313">
              <a:buFont typeface="Arial" panose="020B0604020202020204" pitchFamily="34" charset="0"/>
              <a:buChar char="•"/>
            </a:pPr>
            <a:r>
              <a:rPr lang="en-US" sz="1350" dirty="0"/>
              <a:t>May lead to frequent refactoring</a:t>
            </a:r>
          </a:p>
          <a:p>
            <a:pPr marL="214313" indent="-214313">
              <a:buFont typeface="Arial" panose="020B0604020202020204" pitchFamily="34" charset="0"/>
              <a:buChar char="•"/>
            </a:pPr>
            <a:r>
              <a:rPr lang="en-US" sz="1350" dirty="0"/>
              <a:t>Potentially inefficient in large organizations</a:t>
            </a:r>
          </a:p>
          <a:p>
            <a:pPr marL="214313" indent="-214313">
              <a:buFont typeface="Arial" panose="020B0604020202020204" pitchFamily="34" charset="0"/>
              <a:buChar char="•"/>
            </a:pPr>
            <a:r>
              <a:rPr lang="en-US" sz="1350" dirty="0"/>
              <a:t>Criticized as being a management fad</a:t>
            </a:r>
          </a:p>
          <a:p>
            <a:pPr marL="214313" indent="-214313">
              <a:buFont typeface="Arial" panose="020B0604020202020204" pitchFamily="34" charset="0"/>
              <a:buChar char="•"/>
            </a:pPr>
            <a:endParaRPr lang="en-US" sz="1350" dirty="0"/>
          </a:p>
        </p:txBody>
      </p:sp>
      <p:sp>
        <p:nvSpPr>
          <p:cNvPr id="5" name="TextBox 4"/>
          <p:cNvSpPr txBox="1"/>
          <p:nvPr/>
        </p:nvSpPr>
        <p:spPr>
          <a:xfrm>
            <a:off x="314325" y="5962650"/>
            <a:ext cx="9096375" cy="715581"/>
          </a:xfrm>
          <a:prstGeom prst="rect">
            <a:avLst/>
          </a:prstGeom>
          <a:noFill/>
        </p:spPr>
        <p:txBody>
          <a:bodyPr wrap="square" rtlCol="0">
            <a:spAutoFit/>
          </a:bodyPr>
          <a:lstStyle/>
          <a:p>
            <a:r>
              <a:rPr lang="en-US" sz="1350" dirty="0"/>
              <a:t>Attribution: </a:t>
            </a:r>
            <a:r>
              <a:rPr lang="en-US" sz="1350" dirty="0">
                <a:hlinkClick r:id="rId2"/>
              </a:rPr>
              <a:t>https://www.360logica.com/blog/the-importance-of-different-agile-methodologies-included-in-agile-manifesto/</a:t>
            </a:r>
            <a:endParaRPr lang="en-US" sz="1350" dirty="0"/>
          </a:p>
          <a:p>
            <a:r>
              <a:rPr lang="en-US" sz="1350" dirty="0">
                <a:hlinkClick r:id="rId3"/>
              </a:rPr>
              <a:t>https://en.wikipedia.org/wiki/Agile_software_development#Criticism</a:t>
            </a:r>
            <a:endParaRPr lang="en-US" sz="1350" dirty="0"/>
          </a:p>
          <a:p>
            <a:r>
              <a:rPr lang="en-US" sz="1350" dirty="0">
                <a:hlinkClick r:id="rId4"/>
              </a:rPr>
              <a:t>https://www.seguetech.com/waterfall-vs-agile-methodology/</a:t>
            </a:r>
            <a:r>
              <a:rPr lang="en-US" sz="1350" dirty="0"/>
              <a:t> </a:t>
            </a:r>
          </a:p>
        </p:txBody>
      </p:sp>
      <p:pic>
        <p:nvPicPr>
          <p:cNvPr id="8194" name="Picture 2" descr="Agile Methodolog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0" y="1114426"/>
            <a:ext cx="6696075" cy="45250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96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57734" t="12075" r="12735" b="18881"/>
          <a:stretch/>
        </p:blipFill>
        <p:spPr>
          <a:xfrm>
            <a:off x="323850" y="112687"/>
            <a:ext cx="8420100" cy="6326213"/>
          </a:xfrm>
          <a:prstGeom prst="rect">
            <a:avLst/>
          </a:prstGeom>
          <a:ln w="28575">
            <a:solidFill>
              <a:schemeClr val="tx1"/>
            </a:solidFill>
          </a:ln>
        </p:spPr>
      </p:pic>
      <p:sp>
        <p:nvSpPr>
          <p:cNvPr id="8" name="TextBox 7"/>
          <p:cNvSpPr txBox="1"/>
          <p:nvPr/>
        </p:nvSpPr>
        <p:spPr>
          <a:xfrm>
            <a:off x="314325" y="6515100"/>
            <a:ext cx="7305675" cy="300082"/>
          </a:xfrm>
          <a:prstGeom prst="rect">
            <a:avLst/>
          </a:prstGeom>
          <a:noFill/>
        </p:spPr>
        <p:txBody>
          <a:bodyPr wrap="square" rtlCol="0">
            <a:spAutoFit/>
          </a:bodyPr>
          <a:lstStyle/>
          <a:p>
            <a:r>
              <a:rPr lang="en-US" sz="1350" dirty="0"/>
              <a:t>Attribution: https://www.slideshare.net/SandyLee9/agile-methodology-assessment-73719466</a:t>
            </a:r>
          </a:p>
        </p:txBody>
      </p:sp>
    </p:spTree>
    <p:extLst>
      <p:ext uri="{BB962C8B-B14F-4D97-AF65-F5344CB8AC3E}">
        <p14:creationId xmlns:p14="http://schemas.microsoft.com/office/powerpoint/2010/main" val="4206742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8609" y="156634"/>
            <a:ext cx="3022600" cy="461665"/>
          </a:xfrm>
          <a:prstGeom prst="rect">
            <a:avLst/>
          </a:prstGeom>
          <a:noFill/>
        </p:spPr>
        <p:txBody>
          <a:bodyPr wrap="square" rtlCol="0">
            <a:spAutoFit/>
          </a:bodyPr>
          <a:lstStyle/>
          <a:p>
            <a:pPr algn="ctr"/>
            <a:r>
              <a:rPr lang="en-US" sz="2400" b="1" dirty="0"/>
              <a:t>Prototype</a:t>
            </a:r>
          </a:p>
        </p:txBody>
      </p:sp>
      <p:sp>
        <p:nvSpPr>
          <p:cNvPr id="4" name="TextBox 3"/>
          <p:cNvSpPr txBox="1"/>
          <p:nvPr/>
        </p:nvSpPr>
        <p:spPr>
          <a:xfrm>
            <a:off x="7649307" y="476250"/>
            <a:ext cx="4304567" cy="2031325"/>
          </a:xfrm>
          <a:prstGeom prst="rect">
            <a:avLst/>
          </a:prstGeom>
          <a:noFill/>
          <a:ln w="38100">
            <a:solidFill>
              <a:srgbClr val="92D050"/>
            </a:solidFill>
          </a:ln>
        </p:spPr>
        <p:txBody>
          <a:bodyPr wrap="square" rtlCol="0">
            <a:spAutoFit/>
          </a:bodyPr>
          <a:lstStyle/>
          <a:p>
            <a:r>
              <a:rPr lang="en-US" b="1" dirty="0"/>
              <a:t>Pros</a:t>
            </a:r>
          </a:p>
          <a:p>
            <a:endParaRPr lang="en-US" dirty="0"/>
          </a:p>
          <a:p>
            <a:pPr marL="214313" indent="-214313">
              <a:buFont typeface="Arial" panose="020B0604020202020204" pitchFamily="34" charset="0"/>
              <a:buChar char="•"/>
            </a:pPr>
            <a:r>
              <a:rPr lang="en-US" dirty="0"/>
              <a:t>Very customer oriented</a:t>
            </a:r>
          </a:p>
          <a:p>
            <a:pPr marL="214313" indent="-214313">
              <a:buFont typeface="Arial" panose="020B0604020202020204" pitchFamily="34" charset="0"/>
              <a:buChar char="•"/>
            </a:pPr>
            <a:r>
              <a:rPr lang="en-US" dirty="0"/>
              <a:t>Helpful when design decisions are not well known</a:t>
            </a:r>
          </a:p>
          <a:p>
            <a:pPr marL="214313" indent="-214313">
              <a:buFont typeface="Arial" panose="020B0604020202020204" pitchFamily="34" charset="0"/>
              <a:buChar char="•"/>
            </a:pPr>
            <a:r>
              <a:rPr lang="en-US" dirty="0"/>
              <a:t>Can produce reusable code for final implementation</a:t>
            </a:r>
          </a:p>
        </p:txBody>
      </p:sp>
      <p:sp>
        <p:nvSpPr>
          <p:cNvPr id="6" name="TextBox 5"/>
          <p:cNvSpPr txBox="1"/>
          <p:nvPr/>
        </p:nvSpPr>
        <p:spPr>
          <a:xfrm>
            <a:off x="7649306" y="3429000"/>
            <a:ext cx="4304568" cy="3139321"/>
          </a:xfrm>
          <a:prstGeom prst="rect">
            <a:avLst/>
          </a:prstGeom>
          <a:noFill/>
          <a:ln w="38100">
            <a:solidFill>
              <a:srgbClr val="FF0000"/>
            </a:solidFill>
          </a:ln>
        </p:spPr>
        <p:txBody>
          <a:bodyPr wrap="square" rtlCol="0">
            <a:spAutoFit/>
          </a:bodyPr>
          <a:lstStyle/>
          <a:p>
            <a:r>
              <a:rPr lang="en-US" b="1" dirty="0"/>
              <a:t>Cons</a:t>
            </a:r>
          </a:p>
          <a:p>
            <a:endParaRPr lang="en-US" dirty="0"/>
          </a:p>
          <a:p>
            <a:pPr marL="214313" indent="-214313">
              <a:buFont typeface="Arial" panose="020B0604020202020204" pitchFamily="34" charset="0"/>
              <a:buChar char="•"/>
            </a:pPr>
            <a:r>
              <a:rPr lang="en-US" dirty="0"/>
              <a:t>Can overwhelm developers if customers can’t make decisions</a:t>
            </a:r>
          </a:p>
          <a:p>
            <a:pPr marL="214313" indent="-214313">
              <a:buFont typeface="Arial" panose="020B0604020202020204" pitchFamily="34" charset="0"/>
              <a:buChar char="•"/>
            </a:pPr>
            <a:r>
              <a:rPr lang="en-US" b="0" i="0" dirty="0">
                <a:solidFill>
                  <a:srgbClr val="273239"/>
                </a:solidFill>
                <a:effectLst/>
              </a:rPr>
              <a:t>The prototype may not consider technical feasibility and scalability issues that can arise during the final product development.</a:t>
            </a:r>
          </a:p>
          <a:p>
            <a:pPr marL="214313" indent="-214313">
              <a:buFont typeface="Arial" panose="020B0604020202020204" pitchFamily="34" charset="0"/>
              <a:buChar char="•"/>
            </a:pPr>
            <a:r>
              <a:rPr lang="en-US" dirty="0"/>
              <a:t>Reusing prototype code may lead to a sub-optimal solution</a:t>
            </a:r>
          </a:p>
          <a:p>
            <a:pPr marL="214313" indent="-214313">
              <a:buFont typeface="Arial" panose="020B0604020202020204" pitchFamily="34" charset="0"/>
              <a:buChar char="•"/>
            </a:pPr>
            <a:endParaRPr lang="en-US" dirty="0"/>
          </a:p>
        </p:txBody>
      </p:sp>
      <p:sp>
        <p:nvSpPr>
          <p:cNvPr id="5" name="TextBox 4"/>
          <p:cNvSpPr txBox="1"/>
          <p:nvPr/>
        </p:nvSpPr>
        <p:spPr>
          <a:xfrm>
            <a:off x="238125" y="5532351"/>
            <a:ext cx="9096375" cy="300082"/>
          </a:xfrm>
          <a:prstGeom prst="rect">
            <a:avLst/>
          </a:prstGeom>
          <a:noFill/>
        </p:spPr>
        <p:txBody>
          <a:bodyPr wrap="square" rtlCol="0">
            <a:spAutoFit/>
          </a:bodyPr>
          <a:lstStyle/>
          <a:p>
            <a:r>
              <a:rPr lang="en-US" sz="1350" dirty="0"/>
              <a:t>Attribution: </a:t>
            </a:r>
            <a:r>
              <a:rPr lang="en-US" sz="1350" dirty="0">
                <a:hlinkClick r:id="rId2"/>
              </a:rPr>
              <a:t>https://www.geeksforgeeks.org/software-engineering-prototyping-model/</a:t>
            </a:r>
            <a:r>
              <a:rPr lang="en-US" sz="1350" dirty="0"/>
              <a:t> </a:t>
            </a:r>
          </a:p>
        </p:txBody>
      </p:sp>
      <p:pic>
        <p:nvPicPr>
          <p:cNvPr id="1026" name="Picture 2" descr="prototype-model-concepts">
            <a:extLst>
              <a:ext uri="{FF2B5EF4-FFF2-40B4-BE49-F238E27FC236}">
                <a16:creationId xmlns:a16="http://schemas.microsoft.com/office/drawing/2014/main" id="{AB910FDA-2DE8-7D1C-9452-09E6B3FB5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133062"/>
            <a:ext cx="7019925" cy="4314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Folded Corner 1">
            <a:extLst>
              <a:ext uri="{FF2B5EF4-FFF2-40B4-BE49-F238E27FC236}">
                <a16:creationId xmlns:a16="http://schemas.microsoft.com/office/drawing/2014/main" id="{7D5E0F76-3BC2-4D0A-E0DB-015FBB572EDE}"/>
              </a:ext>
            </a:extLst>
          </p:cNvPr>
          <p:cNvSpPr/>
          <p:nvPr/>
        </p:nvSpPr>
        <p:spPr>
          <a:xfrm>
            <a:off x="4051064" y="5916897"/>
            <a:ext cx="3012090" cy="784469"/>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0" i="0" dirty="0">
                <a:solidFill>
                  <a:srgbClr val="262626"/>
                </a:solidFill>
                <a:effectLst/>
                <a:latin typeface="Arial" panose="020B0604020202020204" pitchFamily="34" charset="0"/>
              </a:rPr>
              <a:t>Sudoku example</a:t>
            </a:r>
          </a:p>
          <a:p>
            <a:pPr marL="285750" indent="-285750">
              <a:buFont typeface="Arial" panose="020B0604020202020204" pitchFamily="34" charset="0"/>
              <a:buChar char="•"/>
            </a:pPr>
            <a:r>
              <a:rPr lang="en-US" dirty="0">
                <a:solidFill>
                  <a:srgbClr val="262626"/>
                </a:solidFill>
                <a:latin typeface="Arial" panose="020B0604020202020204" pitchFamily="34" charset="0"/>
              </a:rPr>
              <a:t>Research example</a:t>
            </a:r>
            <a:endParaRPr lang="en-US" dirty="0"/>
          </a:p>
        </p:txBody>
      </p:sp>
    </p:spTree>
    <p:extLst>
      <p:ext uri="{BB962C8B-B14F-4D97-AF65-F5344CB8AC3E}">
        <p14:creationId xmlns:p14="http://schemas.microsoft.com/office/powerpoint/2010/main" val="1604870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w="38100">
            <a:solidFill>
              <a:srgbClr val="FF0000"/>
            </a:solidFill>
          </a:ln>
        </p:spPr>
        <p:txBody>
          <a:bodyPr/>
          <a:lstStyle/>
          <a:p>
            <a:r>
              <a:rPr lang="en-US" b="1" dirty="0">
                <a:solidFill>
                  <a:schemeClr val="bg1"/>
                </a:solidFill>
              </a:rPr>
              <a:t>Homework</a:t>
            </a:r>
          </a:p>
        </p:txBody>
      </p:sp>
      <p:sp>
        <p:nvSpPr>
          <p:cNvPr id="12" name="TextBox 11"/>
          <p:cNvSpPr txBox="1"/>
          <p:nvPr/>
        </p:nvSpPr>
        <p:spPr>
          <a:xfrm>
            <a:off x="406132" y="818171"/>
            <a:ext cx="10883998" cy="2862322"/>
          </a:xfrm>
          <a:prstGeom prst="rect">
            <a:avLst/>
          </a:prstGeom>
          <a:noFill/>
        </p:spPr>
        <p:txBody>
          <a:bodyPr wrap="square" rtlCol="0">
            <a:spAutoFit/>
          </a:bodyPr>
          <a:lstStyle/>
          <a:p>
            <a:pPr marL="742950" lvl="1" indent="-285750">
              <a:buFont typeface="Wingdings" panose="05000000000000000000" pitchFamily="2" charset="2"/>
              <a:buChar char="§"/>
            </a:pPr>
            <a:r>
              <a:rPr lang="en-US" sz="2000" dirty="0">
                <a:effectLst/>
              </a:rPr>
              <a:t>Read in Software Engineering: A Practitioner’s Approach</a:t>
            </a:r>
          </a:p>
          <a:p>
            <a:pPr marL="1200150" lvl="2" indent="-285750">
              <a:buFont typeface="Wingdings" panose="05000000000000000000" pitchFamily="2" charset="2"/>
              <a:buChar char="§"/>
            </a:pPr>
            <a:r>
              <a:rPr lang="en-US" sz="2000" dirty="0"/>
              <a:t>Chapter 7 through 7.4 -- Understanding Requirements</a:t>
            </a:r>
          </a:p>
          <a:p>
            <a:pPr marL="1200150" lvl="2" indent="-285750">
              <a:buFont typeface="Wingdings" panose="05000000000000000000" pitchFamily="2" charset="2"/>
              <a:buChar char="§"/>
            </a:pPr>
            <a:r>
              <a:rPr lang="en-US" sz="2000" dirty="0"/>
              <a:t>Chapter 2 – Process Models</a:t>
            </a:r>
          </a:p>
          <a:p>
            <a:pPr marL="1200150" lvl="2" indent="-285750">
              <a:buFont typeface="Wingdings" panose="05000000000000000000" pitchFamily="2" charset="2"/>
              <a:buChar char="§"/>
            </a:pPr>
            <a:r>
              <a:rPr lang="en-US" sz="2000" dirty="0">
                <a:effectLst/>
              </a:rPr>
              <a:t>In Appendix A on UML</a:t>
            </a:r>
          </a:p>
          <a:p>
            <a:pPr marL="1657350" lvl="3" indent="-285750">
              <a:buFont typeface="Wingdings" panose="05000000000000000000" pitchFamily="2" charset="2"/>
              <a:buChar char="§"/>
            </a:pPr>
            <a:r>
              <a:rPr lang="en-US" sz="2000" dirty="0"/>
              <a:t>Use-Case diagrams</a:t>
            </a:r>
          </a:p>
          <a:p>
            <a:pPr marL="1657350" lvl="3" indent="-285750">
              <a:buFont typeface="Wingdings" panose="05000000000000000000" pitchFamily="2" charset="2"/>
              <a:buChar char="§"/>
            </a:pPr>
            <a:r>
              <a:rPr lang="en-US" sz="2000" dirty="0">
                <a:effectLst/>
              </a:rPr>
              <a:t>Sequence diagrams</a:t>
            </a:r>
          </a:p>
          <a:p>
            <a:pPr lvl="1"/>
            <a:endParaRPr lang="en-US" sz="2000" dirty="0">
              <a:effectLst/>
            </a:endParaRPr>
          </a:p>
          <a:p>
            <a:pPr marL="742950" lvl="1" indent="-285750">
              <a:buFont typeface="Wingdings" panose="05000000000000000000" pitchFamily="2" charset="2"/>
              <a:buChar char="§"/>
            </a:pPr>
            <a:r>
              <a:rPr lang="en-US" sz="2000" dirty="0"/>
              <a:t>Turn your team exercise into a document that will (after vetting and reformatting) will be shared as a design document.</a:t>
            </a:r>
            <a:endParaRPr lang="en-US" sz="2000" dirty="0">
              <a:effectLst/>
            </a:endParaRP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57</a:t>
            </a:fld>
            <a:endParaRPr lang="en-US"/>
          </a:p>
        </p:txBody>
      </p:sp>
    </p:spTree>
    <p:extLst>
      <p:ext uri="{BB962C8B-B14F-4D97-AF65-F5344CB8AC3E}">
        <p14:creationId xmlns:p14="http://schemas.microsoft.com/office/powerpoint/2010/main" val="3889015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Project time</a:t>
            </a:r>
          </a:p>
        </p:txBody>
      </p:sp>
      <p:sp>
        <p:nvSpPr>
          <p:cNvPr id="12" name="TextBox 11"/>
          <p:cNvSpPr txBox="1"/>
          <p:nvPr/>
        </p:nvSpPr>
        <p:spPr>
          <a:xfrm>
            <a:off x="406132" y="818171"/>
            <a:ext cx="10883998" cy="2862322"/>
          </a:xfrm>
          <a:prstGeom prst="rect">
            <a:avLst/>
          </a:prstGeom>
          <a:noFill/>
        </p:spPr>
        <p:txBody>
          <a:bodyPr wrap="square" rtlCol="0">
            <a:spAutoFit/>
          </a:bodyPr>
          <a:lstStyle/>
          <a:p>
            <a:pPr marL="742950" lvl="1" indent="-285750">
              <a:buFont typeface="Wingdings" panose="05000000000000000000" pitchFamily="2" charset="2"/>
              <a:buChar char="§"/>
            </a:pPr>
            <a:r>
              <a:rPr lang="en-US" sz="2000" dirty="0">
                <a:effectLst/>
              </a:rPr>
              <a:t>Break into your teams:</a:t>
            </a:r>
          </a:p>
          <a:p>
            <a:pPr marL="1200150" lvl="2" indent="-285750">
              <a:buFont typeface="Wingdings" panose="05000000000000000000" pitchFamily="2" charset="2"/>
              <a:buChar char="§"/>
            </a:pPr>
            <a:r>
              <a:rPr lang="en-US" sz="2000" dirty="0"/>
              <a:t>Exchange contact information</a:t>
            </a:r>
          </a:p>
          <a:p>
            <a:pPr marL="1200150" lvl="2" indent="-285750">
              <a:buFont typeface="Wingdings" panose="05000000000000000000" pitchFamily="2" charset="2"/>
              <a:buChar char="§"/>
            </a:pPr>
            <a:r>
              <a:rPr lang="en-US" sz="2000" dirty="0">
                <a:effectLst/>
              </a:rPr>
              <a:t>Discuss ways of interacting</a:t>
            </a:r>
          </a:p>
          <a:p>
            <a:pPr marL="1657350" lvl="3" indent="-285750">
              <a:buFont typeface="Wingdings" panose="05000000000000000000" pitchFamily="2" charset="2"/>
              <a:buChar char="§"/>
            </a:pPr>
            <a:r>
              <a:rPr lang="en-US" sz="2000" dirty="0" err="1"/>
              <a:t>Github</a:t>
            </a:r>
            <a:endParaRPr lang="en-US" sz="2000" dirty="0"/>
          </a:p>
          <a:p>
            <a:pPr marL="2114550" lvl="4" indent="-285750">
              <a:buFont typeface="Wingdings" panose="05000000000000000000" pitchFamily="2" charset="2"/>
              <a:buChar char="§"/>
            </a:pPr>
            <a:r>
              <a:rPr lang="en-US" sz="2000" dirty="0">
                <a:effectLst/>
              </a:rPr>
              <a:t>Shared code</a:t>
            </a:r>
          </a:p>
          <a:p>
            <a:pPr marL="2114550" lvl="4" indent="-285750">
              <a:buFont typeface="Wingdings" panose="05000000000000000000" pitchFamily="2" charset="2"/>
              <a:buChar char="§"/>
            </a:pPr>
            <a:r>
              <a:rPr lang="en-US" sz="2000" dirty="0"/>
              <a:t>Shared documents</a:t>
            </a:r>
          </a:p>
          <a:p>
            <a:pPr marL="2114550" lvl="4" indent="-285750">
              <a:buFont typeface="Wingdings" panose="05000000000000000000" pitchFamily="2" charset="2"/>
              <a:buChar char="§"/>
            </a:pPr>
            <a:r>
              <a:rPr lang="en-US" sz="2000" dirty="0"/>
              <a:t>Make readable by me: </a:t>
            </a:r>
            <a:r>
              <a:rPr lang="en-US" sz="2000" dirty="0" err="1"/>
              <a:t>profwpl</a:t>
            </a:r>
            <a:endParaRPr lang="en-US" sz="2000" dirty="0"/>
          </a:p>
          <a:p>
            <a:pPr marL="1657350" lvl="3" indent="-285750">
              <a:buFont typeface="Wingdings" panose="05000000000000000000" pitchFamily="2" charset="2"/>
              <a:buChar char="§"/>
            </a:pPr>
            <a:r>
              <a:rPr lang="en-US" sz="2000" dirty="0">
                <a:effectLst/>
              </a:rPr>
              <a:t>Slack?</a:t>
            </a:r>
          </a:p>
          <a:p>
            <a:pPr marL="1200150" lvl="2" indent="-285750">
              <a:buFont typeface="Wingdings" panose="05000000000000000000" pitchFamily="2" charset="2"/>
              <a:buChar char="§"/>
            </a:pPr>
            <a:r>
              <a:rPr lang="en-US" sz="2000" dirty="0"/>
              <a:t>Discuss parts of overall architecture and relevant backgrounds of team members</a:t>
            </a:r>
            <a:endParaRPr lang="en-US" sz="2000" dirty="0">
              <a:effectLst/>
            </a:endParaRP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58</a:t>
            </a:fld>
            <a:endParaRPr lang="en-US"/>
          </a:p>
        </p:txBody>
      </p:sp>
      <p:pic>
        <p:nvPicPr>
          <p:cNvPr id="4" name="Picture 3">
            <a:extLst>
              <a:ext uri="{FF2B5EF4-FFF2-40B4-BE49-F238E27FC236}">
                <a16:creationId xmlns:a16="http://schemas.microsoft.com/office/drawing/2014/main" id="{D96AFF46-D0A2-5490-41B6-9F80B31ADB4A}"/>
              </a:ext>
            </a:extLst>
          </p:cNvPr>
          <p:cNvPicPr>
            <a:picLocks noChangeAspect="1"/>
          </p:cNvPicPr>
          <p:nvPr/>
        </p:nvPicPr>
        <p:blipFill>
          <a:blip r:embed="rId2"/>
          <a:stretch>
            <a:fillRect/>
          </a:stretch>
        </p:blipFill>
        <p:spPr>
          <a:xfrm>
            <a:off x="5345722" y="3820429"/>
            <a:ext cx="5944407" cy="2981885"/>
          </a:xfrm>
          <a:prstGeom prst="rect">
            <a:avLst/>
          </a:prstGeom>
        </p:spPr>
      </p:pic>
    </p:spTree>
    <p:extLst>
      <p:ext uri="{BB962C8B-B14F-4D97-AF65-F5344CB8AC3E}">
        <p14:creationId xmlns:p14="http://schemas.microsoft.com/office/powerpoint/2010/main" val="3042607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 y="1390650"/>
            <a:ext cx="9691007" cy="400110"/>
          </a:xfrm>
          <a:prstGeom prst="rect">
            <a:avLst/>
          </a:prstGeom>
          <a:noFill/>
        </p:spPr>
        <p:txBody>
          <a:bodyPr wrap="square" rtlCol="0">
            <a:spAutoFit/>
          </a:bodyPr>
          <a:lstStyle/>
          <a:p>
            <a:pPr fontAlgn="base"/>
            <a:r>
              <a:rPr lang="en-US" sz="2000" b="1" dirty="0"/>
              <a:t>For looking at requirements let’s consider these very different applications :</a:t>
            </a:r>
            <a:endParaRPr lang="en-US" sz="2000" dirty="0"/>
          </a:p>
        </p:txBody>
      </p:sp>
      <p:sp>
        <p:nvSpPr>
          <p:cNvPr id="7"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Requirements</a:t>
            </a:r>
          </a:p>
        </p:txBody>
      </p:sp>
      <p:grpSp>
        <p:nvGrpSpPr>
          <p:cNvPr id="2" name="Group 1"/>
          <p:cNvGrpSpPr/>
          <p:nvPr/>
        </p:nvGrpSpPr>
        <p:grpSpPr>
          <a:xfrm>
            <a:off x="330918" y="2908610"/>
            <a:ext cx="11573060" cy="2596840"/>
            <a:chOff x="330918" y="2908610"/>
            <a:chExt cx="11573060" cy="2596840"/>
          </a:xfrm>
        </p:grpSpPr>
        <p:pic>
          <p:nvPicPr>
            <p:cNvPr id="3" name="Picture 2"/>
            <p:cNvPicPr>
              <a:picLocks noChangeAspect="1"/>
            </p:cNvPicPr>
            <p:nvPr/>
          </p:nvPicPr>
          <p:blipFill rotWithShape="1">
            <a:blip r:embed="rId2"/>
            <a:srcRect l="71551" t="30997" r="21321" b="57867"/>
            <a:stretch/>
          </p:blipFill>
          <p:spPr>
            <a:xfrm>
              <a:off x="330918" y="2908610"/>
              <a:ext cx="2596840" cy="2596840"/>
            </a:xfrm>
            <a:prstGeom prst="rect">
              <a:avLst/>
            </a:prstGeom>
          </p:spPr>
        </p:pic>
        <p:pic>
          <p:nvPicPr>
            <p:cNvPr id="3074" name="Picture 2" descr="Image result for patient monitoring in icu phili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0225" y="2922208"/>
              <a:ext cx="4013753" cy="25802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ll of duty modern warf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109" y="2937543"/>
              <a:ext cx="4566509" cy="25572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6399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Review of homework - Use of AI: Vanessa</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a:t>
            </a:fld>
            <a:endParaRPr lang="en-US" dirty="0"/>
          </a:p>
        </p:txBody>
      </p:sp>
      <p:grpSp>
        <p:nvGrpSpPr>
          <p:cNvPr id="63" name="Group 62">
            <a:extLst>
              <a:ext uri="{FF2B5EF4-FFF2-40B4-BE49-F238E27FC236}">
                <a16:creationId xmlns:a16="http://schemas.microsoft.com/office/drawing/2014/main" id="{68A31B77-F6D6-723C-6426-5986DEA0549B}"/>
              </a:ext>
            </a:extLst>
          </p:cNvPr>
          <p:cNvGrpSpPr/>
          <p:nvPr/>
        </p:nvGrpSpPr>
        <p:grpSpPr>
          <a:xfrm>
            <a:off x="115506" y="1156970"/>
            <a:ext cx="6501194" cy="5637530"/>
            <a:chOff x="1233106" y="1156970"/>
            <a:chExt cx="6501194" cy="5637530"/>
          </a:xfrm>
        </p:grpSpPr>
        <p:sp>
          <p:nvSpPr>
            <p:cNvPr id="49" name="Rectangle 48">
              <a:extLst>
                <a:ext uri="{FF2B5EF4-FFF2-40B4-BE49-F238E27FC236}">
                  <a16:creationId xmlns:a16="http://schemas.microsoft.com/office/drawing/2014/main" id="{1B8783F7-307E-E702-59DB-97A54933A94A}"/>
                </a:ext>
              </a:extLst>
            </p:cNvPr>
            <p:cNvSpPr/>
            <p:nvPr/>
          </p:nvSpPr>
          <p:spPr>
            <a:xfrm>
              <a:off x="1233106" y="6381750"/>
              <a:ext cx="6501194" cy="412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6AD7B9F-9F38-C023-2534-926B4B577E25}"/>
                </a:ext>
              </a:extLst>
            </p:cNvPr>
            <p:cNvPicPr>
              <a:picLocks noChangeAspect="1"/>
            </p:cNvPicPr>
            <p:nvPr/>
          </p:nvPicPr>
          <p:blipFill>
            <a:blip r:embed="rId2"/>
            <a:stretch>
              <a:fillRect/>
            </a:stretch>
          </p:blipFill>
          <p:spPr>
            <a:xfrm>
              <a:off x="1233106" y="1156970"/>
              <a:ext cx="6501194" cy="5411988"/>
            </a:xfrm>
            <a:prstGeom prst="rect">
              <a:avLst/>
            </a:prstGeom>
          </p:spPr>
        </p:pic>
      </p:grpSp>
      <p:sp>
        <p:nvSpPr>
          <p:cNvPr id="48" name="TextBox 47">
            <a:extLst>
              <a:ext uri="{FF2B5EF4-FFF2-40B4-BE49-F238E27FC236}">
                <a16:creationId xmlns:a16="http://schemas.microsoft.com/office/drawing/2014/main" id="{8B1B3022-8955-F1D2-D0B3-340BC987D6DD}"/>
              </a:ext>
            </a:extLst>
          </p:cNvPr>
          <p:cNvSpPr txBox="1"/>
          <p:nvPr/>
        </p:nvSpPr>
        <p:spPr>
          <a:xfrm>
            <a:off x="2736850" y="6231265"/>
            <a:ext cx="2133600" cy="523220"/>
          </a:xfrm>
          <a:prstGeom prst="rect">
            <a:avLst/>
          </a:prstGeom>
          <a:noFill/>
        </p:spPr>
        <p:txBody>
          <a:bodyPr wrap="square" rtlCol="0">
            <a:spAutoFit/>
          </a:bodyPr>
          <a:lstStyle/>
          <a:p>
            <a:r>
              <a:rPr lang="en-US" sz="2800" dirty="0"/>
              <a:t>…</a:t>
            </a:r>
          </a:p>
        </p:txBody>
      </p:sp>
      <p:sp>
        <p:nvSpPr>
          <p:cNvPr id="50" name="Rectangle: Folded Corner 49">
            <a:extLst>
              <a:ext uri="{FF2B5EF4-FFF2-40B4-BE49-F238E27FC236}">
                <a16:creationId xmlns:a16="http://schemas.microsoft.com/office/drawing/2014/main" id="{1A5E0232-1D2E-DB2E-465B-DAC31EF174C2}"/>
              </a:ext>
            </a:extLst>
          </p:cNvPr>
          <p:cNvSpPr/>
          <p:nvPr/>
        </p:nvSpPr>
        <p:spPr>
          <a:xfrm>
            <a:off x="6724650" y="1092200"/>
            <a:ext cx="4927600" cy="5702300"/>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These panels provide a clear and user-friendly overview of the app’s features, guiding users through both solving and creating Sudoku puzzles with ease.</a:t>
            </a:r>
          </a:p>
          <a:p>
            <a:endParaRPr lang="en-US" dirty="0">
              <a:solidFill>
                <a:srgbClr val="262626"/>
              </a:solidFill>
              <a:latin typeface="Arial" panose="020B0604020202020204" pitchFamily="34" charset="0"/>
            </a:endParaRPr>
          </a:p>
          <a:p>
            <a:r>
              <a:rPr lang="en-US" b="0" i="0" dirty="0">
                <a:solidFill>
                  <a:srgbClr val="262626"/>
                </a:solidFill>
                <a:effectLst/>
                <a:latin typeface="Arial" panose="020B0604020202020204" pitchFamily="34" charset="0"/>
              </a:rPr>
              <a:t>ChatGPT was somewhat helpful in developing the general tone and aesthetics of the app, as well as identifying key elements to somewhat improve functionality. However, without the ability to generate graphics, ChatGPT is unable to create a storyboard. I found it most useful as a way to check that my storyboard contained all the key elements of a functional sudoku app.</a:t>
            </a:r>
          </a:p>
          <a:p>
            <a:endParaRPr lang="en-US" dirty="0">
              <a:solidFill>
                <a:srgbClr val="262626"/>
              </a:solidFill>
              <a:latin typeface="Arial" panose="020B0604020202020204" pitchFamily="34" charset="0"/>
            </a:endParaRPr>
          </a:p>
          <a:p>
            <a:r>
              <a:rPr lang="en-US" b="0" i="0" dirty="0">
                <a:solidFill>
                  <a:srgbClr val="262626"/>
                </a:solidFill>
                <a:effectLst/>
                <a:latin typeface="Arial" panose="020B0604020202020204" pitchFamily="34" charset="0"/>
              </a:rPr>
              <a:t>Overall, AI was of minimal help, and definitely could not complete the whole assignment. </a:t>
            </a:r>
            <a:endParaRPr lang="en-US" dirty="0"/>
          </a:p>
        </p:txBody>
      </p:sp>
    </p:spTree>
    <p:extLst>
      <p:ext uri="{BB962C8B-B14F-4D97-AF65-F5344CB8AC3E}">
        <p14:creationId xmlns:p14="http://schemas.microsoft.com/office/powerpoint/2010/main" val="4057688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 y="784701"/>
            <a:ext cx="12191999" cy="4093428"/>
          </a:xfrm>
          <a:prstGeom prst="rect">
            <a:avLst/>
          </a:prstGeom>
          <a:noFill/>
        </p:spPr>
        <p:txBody>
          <a:bodyPr wrap="square" rtlCol="0">
            <a:spAutoFit/>
          </a:bodyPr>
          <a:lstStyle/>
          <a:p>
            <a:pPr fontAlgn="base"/>
            <a:r>
              <a:rPr lang="en-US" sz="2000" b="1" dirty="0"/>
              <a:t>Specific Functional Requirements</a:t>
            </a:r>
            <a:endParaRPr lang="en-US" sz="2000" dirty="0"/>
          </a:p>
          <a:p>
            <a:pPr marL="342900" indent="-342900" fontAlgn="base">
              <a:buFont typeface="Arial" panose="020B0604020202020204" pitchFamily="34" charset="0"/>
              <a:buChar char="•"/>
            </a:pPr>
            <a:r>
              <a:rPr lang="en-US" sz="2000" dirty="0"/>
              <a:t>Are all the tasks the user wants to perform specified?</a:t>
            </a:r>
          </a:p>
          <a:p>
            <a:pPr marL="800100" lvl="1" indent="-342900" fontAlgn="base">
              <a:buFont typeface="Arial" panose="020B0604020202020204" pitchFamily="34" charset="0"/>
              <a:buChar char="•"/>
            </a:pPr>
            <a:r>
              <a:rPr lang="en-US" sz="2000" dirty="0"/>
              <a:t>Tasks versus input</a:t>
            </a:r>
          </a:p>
          <a:p>
            <a:pPr marL="800100" lvl="1"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Is the data used in each task and the data resulting from each task specified?</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Are all the inputs to the system specified, including their source, accuracy, range of values, and frequency?</a:t>
            </a:r>
          </a:p>
          <a:p>
            <a:pPr marL="342900" indent="-342900" fontAlgn="base">
              <a:buFont typeface="Arial" panose="020B0604020202020204" pitchFamily="34" charset="0"/>
              <a:buChar char="•"/>
            </a:pPr>
            <a:endParaRPr lang="en-US" sz="2000" i="1" dirty="0"/>
          </a:p>
          <a:p>
            <a:pPr marL="342900" indent="-342900" fontAlgn="base">
              <a:buFont typeface="Arial" panose="020B0604020202020204" pitchFamily="34" charset="0"/>
              <a:buChar char="•"/>
            </a:pPr>
            <a:r>
              <a:rPr lang="en-US" sz="2000" dirty="0"/>
              <a:t>Are all the outputs from the system specified, including their destination, accuracy, range of values, frequency, and format?</a:t>
            </a:r>
          </a:p>
          <a:p>
            <a:pPr fontAlgn="base"/>
            <a:endParaRPr lang="en-US" sz="2000" dirty="0"/>
          </a:p>
          <a:p>
            <a:pPr marL="342900" indent="-342900" fontAlgn="base">
              <a:buFont typeface="Arial" panose="020B0604020202020204" pitchFamily="34" charset="0"/>
              <a:buChar char="•"/>
            </a:pPr>
            <a:r>
              <a:rPr lang="en-US" sz="2000" dirty="0"/>
              <a:t>Are all the external communication interfaces specified, including handshaking, error-checking, and communication protocols?</a:t>
            </a:r>
          </a:p>
        </p:txBody>
      </p:sp>
      <p:sp>
        <p:nvSpPr>
          <p:cNvPr id="6" name="TextBox 5"/>
          <p:cNvSpPr txBox="1"/>
          <p:nvPr/>
        </p:nvSpPr>
        <p:spPr>
          <a:xfrm>
            <a:off x="8639175" y="6153961"/>
            <a:ext cx="3463926" cy="727122"/>
          </a:xfrm>
          <a:prstGeom prst="rect">
            <a:avLst/>
          </a:prstGeom>
          <a:noFill/>
        </p:spPr>
        <p:txBody>
          <a:bodyPr wrap="square" rtlCol="0">
            <a:spAutoFit/>
          </a:bodyPr>
          <a:lstStyle/>
          <a:p>
            <a:r>
              <a:rPr lang="en-US" sz="825" dirty="0"/>
              <a:t>From: Code Complete: A Practical Handbook of Software Construction </a:t>
            </a:r>
          </a:p>
          <a:p>
            <a:r>
              <a:rPr lang="en-US" sz="825" dirty="0"/>
              <a:t>Steve McConnell </a:t>
            </a:r>
          </a:p>
          <a:p>
            <a:r>
              <a:rPr lang="en-US" sz="825" dirty="0"/>
              <a:t>Second edition </a:t>
            </a:r>
          </a:p>
          <a:p>
            <a:r>
              <a:rPr lang="en-US" sz="825" dirty="0"/>
              <a:t>McConnell Microsoft Press 2004 </a:t>
            </a:r>
          </a:p>
          <a:p>
            <a:r>
              <a:rPr lang="en-US" sz="825" dirty="0"/>
              <a:t>ISBN 0-7356-1967-0 </a:t>
            </a:r>
          </a:p>
        </p:txBody>
      </p:sp>
      <p:sp>
        <p:nvSpPr>
          <p:cNvPr id="7"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Requirements</a:t>
            </a:r>
          </a:p>
        </p:txBody>
      </p:sp>
      <p:pic>
        <p:nvPicPr>
          <p:cNvPr id="3" name="Picture 2"/>
          <p:cNvPicPr>
            <a:picLocks noChangeAspect="1"/>
          </p:cNvPicPr>
          <p:nvPr/>
        </p:nvPicPr>
        <p:blipFill>
          <a:blip r:embed="rId2"/>
          <a:stretch>
            <a:fillRect/>
          </a:stretch>
        </p:blipFill>
        <p:spPr>
          <a:xfrm>
            <a:off x="8070209" y="937584"/>
            <a:ext cx="3955794" cy="888035"/>
          </a:xfrm>
          <a:prstGeom prst="rect">
            <a:avLst/>
          </a:prstGeom>
        </p:spPr>
      </p:pic>
    </p:spTree>
    <p:extLst>
      <p:ext uri="{BB962C8B-B14F-4D97-AF65-F5344CB8AC3E}">
        <p14:creationId xmlns:p14="http://schemas.microsoft.com/office/powerpoint/2010/main" val="1626871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0" y="1545157"/>
            <a:ext cx="12192000" cy="4093428"/>
          </a:xfrm>
          <a:prstGeom prst="rect">
            <a:avLst/>
          </a:prstGeom>
          <a:noFill/>
        </p:spPr>
        <p:txBody>
          <a:bodyPr wrap="square" rtlCol="0">
            <a:spAutoFit/>
          </a:bodyPr>
          <a:lstStyle/>
          <a:p>
            <a:pPr fontAlgn="base"/>
            <a:r>
              <a:rPr lang="en-US" sz="2000" b="1" dirty="0"/>
              <a:t>Specific Nonfunctional (Quality) Requirements</a:t>
            </a:r>
            <a:endParaRPr lang="en-US" sz="2000" dirty="0"/>
          </a:p>
          <a:p>
            <a:pPr marL="342900" indent="-342900" fontAlgn="base">
              <a:buFont typeface="Arial" panose="020B0604020202020204" pitchFamily="34" charset="0"/>
              <a:buChar char="•"/>
            </a:pPr>
            <a:r>
              <a:rPr lang="en-US" sz="2000" dirty="0"/>
              <a:t>Is the expected response time, from the user's point of view, specified for all necessary operations, including:</a:t>
            </a:r>
          </a:p>
          <a:p>
            <a:pPr marL="800100" lvl="1" indent="-342900" fontAlgn="base">
              <a:buFont typeface="Arial" panose="020B0604020202020204" pitchFamily="34" charset="0"/>
              <a:buChar char="•"/>
            </a:pPr>
            <a:r>
              <a:rPr lang="en-US" sz="2000" dirty="0"/>
              <a:t>processing time, data transfer rate, and system throughput?</a:t>
            </a:r>
          </a:p>
          <a:p>
            <a:pPr marL="800100" lvl="1"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Is the level of security specified?</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Is the reliability specified, including the consequences of software failure, the vital information that needs to be protected from failure, and the strategy for error detection and recovery?</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Is the maintainability of the system specified, including its ability to adapt to changes in specific functionality, changes in the operating environment, and changes in its interfaces with other software?</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Is the definition of success included? Of failure?</a:t>
            </a:r>
          </a:p>
        </p:txBody>
      </p:sp>
      <p:sp>
        <p:nvSpPr>
          <p:cNvPr id="6" name="TextBox 5"/>
          <p:cNvSpPr txBox="1"/>
          <p:nvPr/>
        </p:nvSpPr>
        <p:spPr>
          <a:xfrm>
            <a:off x="8639175" y="6153961"/>
            <a:ext cx="3463926" cy="727122"/>
          </a:xfrm>
          <a:prstGeom prst="rect">
            <a:avLst/>
          </a:prstGeom>
          <a:noFill/>
        </p:spPr>
        <p:txBody>
          <a:bodyPr wrap="square" rtlCol="0">
            <a:spAutoFit/>
          </a:bodyPr>
          <a:lstStyle/>
          <a:p>
            <a:r>
              <a:rPr lang="en-US" sz="825" dirty="0"/>
              <a:t>From: Code Complete: A Practical Handbook of Software Construction </a:t>
            </a:r>
          </a:p>
          <a:p>
            <a:r>
              <a:rPr lang="en-US" sz="825" dirty="0"/>
              <a:t>Steve McConnell </a:t>
            </a:r>
          </a:p>
          <a:p>
            <a:r>
              <a:rPr lang="en-US" sz="825" dirty="0"/>
              <a:t>Second edition </a:t>
            </a:r>
          </a:p>
          <a:p>
            <a:r>
              <a:rPr lang="en-US" sz="825" dirty="0"/>
              <a:t>McConnell Microsoft Press 2004 </a:t>
            </a:r>
          </a:p>
          <a:p>
            <a:r>
              <a:rPr lang="en-US" sz="825" dirty="0"/>
              <a:t>ISBN 0-7356-1967-0 </a:t>
            </a:r>
          </a:p>
        </p:txBody>
      </p:sp>
      <p:sp>
        <p:nvSpPr>
          <p:cNvPr id="7"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Requirements</a:t>
            </a:r>
          </a:p>
        </p:txBody>
      </p:sp>
      <p:pic>
        <p:nvPicPr>
          <p:cNvPr id="8" name="Picture 7"/>
          <p:cNvPicPr>
            <a:picLocks noChangeAspect="1"/>
          </p:cNvPicPr>
          <p:nvPr/>
        </p:nvPicPr>
        <p:blipFill>
          <a:blip r:embed="rId2"/>
          <a:stretch>
            <a:fillRect/>
          </a:stretch>
        </p:blipFill>
        <p:spPr>
          <a:xfrm>
            <a:off x="8070209" y="937584"/>
            <a:ext cx="3955794" cy="888035"/>
          </a:xfrm>
          <a:prstGeom prst="rect">
            <a:avLst/>
          </a:prstGeom>
        </p:spPr>
      </p:pic>
    </p:spTree>
    <p:extLst>
      <p:ext uri="{BB962C8B-B14F-4D97-AF65-F5344CB8AC3E}">
        <p14:creationId xmlns:p14="http://schemas.microsoft.com/office/powerpoint/2010/main" val="3027712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0" y="792481"/>
            <a:ext cx="12192000" cy="5632311"/>
          </a:xfrm>
          <a:prstGeom prst="rect">
            <a:avLst/>
          </a:prstGeom>
          <a:noFill/>
        </p:spPr>
        <p:txBody>
          <a:bodyPr wrap="square" rtlCol="0">
            <a:spAutoFit/>
          </a:bodyPr>
          <a:lstStyle/>
          <a:p>
            <a:pPr fontAlgn="base"/>
            <a:r>
              <a:rPr lang="en-US" sz="2000" b="1" dirty="0"/>
              <a:t>Requirements Quality</a:t>
            </a:r>
            <a:endParaRPr lang="en-US" sz="2000" dirty="0"/>
          </a:p>
          <a:p>
            <a:pPr marL="342900" indent="-342900" fontAlgn="base">
              <a:buFont typeface="Arial" panose="020B0604020202020204" pitchFamily="34" charset="0"/>
              <a:buChar char="•"/>
            </a:pPr>
            <a:r>
              <a:rPr lang="en-US" sz="2000" dirty="0"/>
              <a:t>Are the requirements written in the user's language?</a:t>
            </a:r>
          </a:p>
          <a:p>
            <a:pPr marL="800100" lvl="1" indent="-342900" fontAlgn="base">
              <a:buFont typeface="Arial" panose="020B0604020202020204" pitchFamily="34" charset="0"/>
              <a:buChar char="•"/>
            </a:pPr>
            <a:r>
              <a:rPr lang="en-US" sz="2000" dirty="0"/>
              <a:t>Do the users think so?</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Does each requirement avoid conflicts with other requirements?</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Are acceptable tradeoffs between competing attributes specified—for example, between robustness and correctness?</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Do the requirements avoid specifying the design?</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Are the requirements at a fairly consistent level of detail? Should any requirement be specified in more detail? Should any requirement be specified in less detail?</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Are the requirements clear enough to be turned over to an independent group for construction and still be understood? Do the developers think so?</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Is each requirement testable? </a:t>
            </a:r>
          </a:p>
        </p:txBody>
      </p:sp>
      <p:sp>
        <p:nvSpPr>
          <p:cNvPr id="6" name="TextBox 5"/>
          <p:cNvSpPr txBox="1"/>
          <p:nvPr/>
        </p:nvSpPr>
        <p:spPr>
          <a:xfrm>
            <a:off x="8639175" y="6153961"/>
            <a:ext cx="3463926" cy="727122"/>
          </a:xfrm>
          <a:prstGeom prst="rect">
            <a:avLst/>
          </a:prstGeom>
          <a:noFill/>
        </p:spPr>
        <p:txBody>
          <a:bodyPr wrap="square" rtlCol="0">
            <a:spAutoFit/>
          </a:bodyPr>
          <a:lstStyle/>
          <a:p>
            <a:r>
              <a:rPr lang="en-US" sz="825" dirty="0"/>
              <a:t>From: Code Complete: A Practical Handbook of Software Construction </a:t>
            </a:r>
          </a:p>
          <a:p>
            <a:r>
              <a:rPr lang="en-US" sz="825" dirty="0"/>
              <a:t>Steve McConnell </a:t>
            </a:r>
          </a:p>
          <a:p>
            <a:r>
              <a:rPr lang="en-US" sz="825" dirty="0"/>
              <a:t>Second edition </a:t>
            </a:r>
          </a:p>
          <a:p>
            <a:r>
              <a:rPr lang="en-US" sz="825" dirty="0"/>
              <a:t>McConnell Microsoft Press 2004 </a:t>
            </a:r>
          </a:p>
          <a:p>
            <a:r>
              <a:rPr lang="en-US" sz="825" dirty="0"/>
              <a:t>ISBN 0-7356-1967-0 </a:t>
            </a:r>
          </a:p>
        </p:txBody>
      </p:sp>
      <p:sp>
        <p:nvSpPr>
          <p:cNvPr id="7"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Requirements</a:t>
            </a:r>
          </a:p>
        </p:txBody>
      </p:sp>
      <p:pic>
        <p:nvPicPr>
          <p:cNvPr id="8" name="Picture 7"/>
          <p:cNvPicPr>
            <a:picLocks noChangeAspect="1"/>
          </p:cNvPicPr>
          <p:nvPr/>
        </p:nvPicPr>
        <p:blipFill>
          <a:blip r:embed="rId2"/>
          <a:stretch>
            <a:fillRect/>
          </a:stretch>
        </p:blipFill>
        <p:spPr>
          <a:xfrm>
            <a:off x="8070209" y="937584"/>
            <a:ext cx="3955794" cy="888035"/>
          </a:xfrm>
          <a:prstGeom prst="rect">
            <a:avLst/>
          </a:prstGeom>
        </p:spPr>
      </p:pic>
    </p:spTree>
    <p:extLst>
      <p:ext uri="{BB962C8B-B14F-4D97-AF65-F5344CB8AC3E}">
        <p14:creationId xmlns:p14="http://schemas.microsoft.com/office/powerpoint/2010/main" val="224679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0" y="1591733"/>
            <a:ext cx="12192000" cy="1323439"/>
          </a:xfrm>
          <a:prstGeom prst="rect">
            <a:avLst/>
          </a:prstGeom>
          <a:noFill/>
        </p:spPr>
        <p:txBody>
          <a:bodyPr wrap="square" rtlCol="0">
            <a:spAutoFit/>
          </a:bodyPr>
          <a:lstStyle/>
          <a:p>
            <a:pPr fontAlgn="base"/>
            <a:r>
              <a:rPr lang="en-US" sz="2000" b="1" dirty="0"/>
              <a:t>Requirements Completeness</a:t>
            </a:r>
            <a:endParaRPr lang="en-US" sz="2000" dirty="0"/>
          </a:p>
          <a:p>
            <a:pPr marL="342900" indent="-342900" fontAlgn="base">
              <a:buFont typeface="Arial" panose="020B0604020202020204" pitchFamily="34" charset="0"/>
              <a:buChar char="•"/>
            </a:pPr>
            <a:r>
              <a:rPr lang="en-US" sz="2000" dirty="0"/>
              <a:t>Where information isn't available before development begins, are the areas of incompleteness specified?</a:t>
            </a:r>
          </a:p>
          <a:p>
            <a:pPr fontAlgn="base"/>
            <a:endParaRPr lang="en-US" sz="2000" dirty="0"/>
          </a:p>
          <a:p>
            <a:pPr marL="342900" indent="-342900" fontAlgn="base">
              <a:buFont typeface="Arial" panose="020B0604020202020204" pitchFamily="34" charset="0"/>
              <a:buChar char="•"/>
            </a:pPr>
            <a:r>
              <a:rPr lang="en-US" sz="2000" dirty="0"/>
              <a:t>Are the requirements complete in the sense that if the product satisfies every requirement, it will be acceptable?</a:t>
            </a:r>
          </a:p>
        </p:txBody>
      </p:sp>
      <p:sp>
        <p:nvSpPr>
          <p:cNvPr id="6" name="TextBox 5"/>
          <p:cNvSpPr txBox="1"/>
          <p:nvPr/>
        </p:nvSpPr>
        <p:spPr>
          <a:xfrm>
            <a:off x="8639175" y="6153961"/>
            <a:ext cx="3463926" cy="727122"/>
          </a:xfrm>
          <a:prstGeom prst="rect">
            <a:avLst/>
          </a:prstGeom>
          <a:noFill/>
        </p:spPr>
        <p:txBody>
          <a:bodyPr wrap="square" rtlCol="0">
            <a:spAutoFit/>
          </a:bodyPr>
          <a:lstStyle/>
          <a:p>
            <a:r>
              <a:rPr lang="en-US" sz="825" dirty="0"/>
              <a:t>From: Code Complete: A Practical Handbook of Software Construction </a:t>
            </a:r>
          </a:p>
          <a:p>
            <a:r>
              <a:rPr lang="en-US" sz="825" dirty="0"/>
              <a:t>Steve McConnell </a:t>
            </a:r>
          </a:p>
          <a:p>
            <a:r>
              <a:rPr lang="en-US" sz="825" dirty="0"/>
              <a:t>Second edition </a:t>
            </a:r>
          </a:p>
          <a:p>
            <a:r>
              <a:rPr lang="en-US" sz="825" dirty="0"/>
              <a:t>McConnell Microsoft Press 2004 </a:t>
            </a:r>
          </a:p>
          <a:p>
            <a:r>
              <a:rPr lang="en-US" sz="825" dirty="0"/>
              <a:t>ISBN 0-7356-1967-0 </a:t>
            </a:r>
          </a:p>
        </p:txBody>
      </p:sp>
      <p:sp>
        <p:nvSpPr>
          <p:cNvPr id="7" name="Title 1"/>
          <p:cNvSpPr txBox="1">
            <a:spLocks/>
          </p:cNvSpPr>
          <p:nvPr/>
        </p:nvSpPr>
        <p:spPr>
          <a:xfrm>
            <a:off x="0" y="1"/>
            <a:ext cx="12192000" cy="788670"/>
          </a:xfrm>
          <a:prstGeom prst="rect">
            <a:avLst/>
          </a:prstGeom>
          <a:solidFill>
            <a:schemeClr val="accent6">
              <a:lumMod val="75000"/>
            </a:schemeClr>
          </a:solidFill>
          <a:ln>
            <a:noFill/>
          </a:ln>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Requirements</a:t>
            </a:r>
          </a:p>
        </p:txBody>
      </p:sp>
      <p:pic>
        <p:nvPicPr>
          <p:cNvPr id="8" name="Picture 7"/>
          <p:cNvPicPr>
            <a:picLocks noChangeAspect="1"/>
          </p:cNvPicPr>
          <p:nvPr/>
        </p:nvPicPr>
        <p:blipFill>
          <a:blip r:embed="rId2"/>
          <a:stretch>
            <a:fillRect/>
          </a:stretch>
        </p:blipFill>
        <p:spPr>
          <a:xfrm>
            <a:off x="8070209" y="937584"/>
            <a:ext cx="3955794" cy="888035"/>
          </a:xfrm>
          <a:prstGeom prst="rect">
            <a:avLst/>
          </a:prstGeom>
        </p:spPr>
      </p:pic>
    </p:spTree>
    <p:extLst>
      <p:ext uri="{BB962C8B-B14F-4D97-AF65-F5344CB8AC3E}">
        <p14:creationId xmlns:p14="http://schemas.microsoft.com/office/powerpoint/2010/main" val="371008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Review of homework - Use of AI: Vanessa</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a:t>
            </a:fld>
            <a:endParaRPr lang="en-US" dirty="0"/>
          </a:p>
        </p:txBody>
      </p:sp>
      <p:pic>
        <p:nvPicPr>
          <p:cNvPr id="5" name="Picture 4">
            <a:extLst>
              <a:ext uri="{FF2B5EF4-FFF2-40B4-BE49-F238E27FC236}">
                <a16:creationId xmlns:a16="http://schemas.microsoft.com/office/drawing/2014/main" id="{A189B5CE-C7D5-1076-335A-0D039E821EA9}"/>
              </a:ext>
            </a:extLst>
          </p:cNvPr>
          <p:cNvPicPr>
            <a:picLocks noChangeAspect="1"/>
          </p:cNvPicPr>
          <p:nvPr/>
        </p:nvPicPr>
        <p:blipFill>
          <a:blip r:embed="rId2"/>
          <a:stretch>
            <a:fillRect/>
          </a:stretch>
        </p:blipFill>
        <p:spPr>
          <a:xfrm>
            <a:off x="128206" y="986643"/>
            <a:ext cx="5525271" cy="2381582"/>
          </a:xfrm>
          <a:prstGeom prst="rect">
            <a:avLst/>
          </a:prstGeom>
        </p:spPr>
      </p:pic>
      <p:pic>
        <p:nvPicPr>
          <p:cNvPr id="7" name="Picture 6">
            <a:extLst>
              <a:ext uri="{FF2B5EF4-FFF2-40B4-BE49-F238E27FC236}">
                <a16:creationId xmlns:a16="http://schemas.microsoft.com/office/drawing/2014/main" id="{7D2318E8-631F-07E4-4E90-8E7EF6349785}"/>
              </a:ext>
            </a:extLst>
          </p:cNvPr>
          <p:cNvPicPr>
            <a:picLocks noChangeAspect="1"/>
          </p:cNvPicPr>
          <p:nvPr/>
        </p:nvPicPr>
        <p:blipFill>
          <a:blip r:embed="rId3"/>
          <a:stretch>
            <a:fillRect/>
          </a:stretch>
        </p:blipFill>
        <p:spPr>
          <a:xfrm>
            <a:off x="6183694" y="986643"/>
            <a:ext cx="5020376" cy="5601482"/>
          </a:xfrm>
          <a:prstGeom prst="rect">
            <a:avLst/>
          </a:prstGeom>
        </p:spPr>
      </p:pic>
      <p:grpSp>
        <p:nvGrpSpPr>
          <p:cNvPr id="8" name="Group 7">
            <a:extLst>
              <a:ext uri="{FF2B5EF4-FFF2-40B4-BE49-F238E27FC236}">
                <a16:creationId xmlns:a16="http://schemas.microsoft.com/office/drawing/2014/main" id="{74916D82-56DE-8552-B236-DE5FBCB5580E}"/>
              </a:ext>
            </a:extLst>
          </p:cNvPr>
          <p:cNvGrpSpPr/>
          <p:nvPr/>
        </p:nvGrpSpPr>
        <p:grpSpPr>
          <a:xfrm>
            <a:off x="6183694" y="6211257"/>
            <a:ext cx="5020376" cy="563235"/>
            <a:chOff x="3366706" y="6231265"/>
            <a:chExt cx="6501194" cy="563235"/>
          </a:xfrm>
        </p:grpSpPr>
        <p:sp>
          <p:nvSpPr>
            <p:cNvPr id="49" name="Rectangle 48">
              <a:extLst>
                <a:ext uri="{FF2B5EF4-FFF2-40B4-BE49-F238E27FC236}">
                  <a16:creationId xmlns:a16="http://schemas.microsoft.com/office/drawing/2014/main" id="{1B8783F7-307E-E702-59DB-97A54933A94A}"/>
                </a:ext>
              </a:extLst>
            </p:cNvPr>
            <p:cNvSpPr/>
            <p:nvPr/>
          </p:nvSpPr>
          <p:spPr>
            <a:xfrm>
              <a:off x="3366706" y="6381750"/>
              <a:ext cx="6501194" cy="412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B1B3022-8955-F1D2-D0B3-340BC987D6DD}"/>
                </a:ext>
              </a:extLst>
            </p:cNvPr>
            <p:cNvSpPr txBox="1"/>
            <p:nvPr/>
          </p:nvSpPr>
          <p:spPr>
            <a:xfrm>
              <a:off x="3519877" y="6231265"/>
              <a:ext cx="2133600" cy="523220"/>
            </a:xfrm>
            <a:prstGeom prst="rect">
              <a:avLst/>
            </a:prstGeom>
            <a:noFill/>
          </p:spPr>
          <p:txBody>
            <a:bodyPr wrap="square" rtlCol="0">
              <a:spAutoFit/>
            </a:bodyPr>
            <a:lstStyle/>
            <a:p>
              <a:r>
                <a:rPr lang="en-US" sz="2800" dirty="0"/>
                <a:t>…</a:t>
              </a:r>
            </a:p>
          </p:txBody>
        </p:sp>
      </p:grpSp>
      <p:sp>
        <p:nvSpPr>
          <p:cNvPr id="11" name="Rectangle: Folded Corner 10">
            <a:extLst>
              <a:ext uri="{FF2B5EF4-FFF2-40B4-BE49-F238E27FC236}">
                <a16:creationId xmlns:a16="http://schemas.microsoft.com/office/drawing/2014/main" id="{51375A1D-F3E2-DECC-94A2-AFBF54DEC3E9}"/>
              </a:ext>
            </a:extLst>
          </p:cNvPr>
          <p:cNvSpPr/>
          <p:nvPr/>
        </p:nvSpPr>
        <p:spPr>
          <a:xfrm>
            <a:off x="368300" y="3566197"/>
            <a:ext cx="5640007" cy="3219450"/>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Gemini was legitimately useless when it came to creating a storyboard for this assignment. It was unable to replicate an actual sudoku board. It also failed to replicate any of the functionality that ChatGPT outlined or create visuals that corresponded with the ones given. Many of the images generated were not even adjacent to a sudoku board, and those that were adjacent failed to integrate any unique or appealing design elements.</a:t>
            </a:r>
            <a:endParaRPr lang="en-US" dirty="0"/>
          </a:p>
        </p:txBody>
      </p:sp>
    </p:spTree>
    <p:extLst>
      <p:ext uri="{BB962C8B-B14F-4D97-AF65-F5344CB8AC3E}">
        <p14:creationId xmlns:p14="http://schemas.microsoft.com/office/powerpoint/2010/main" val="402227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Review of homework - Use of AI: Jan </a:t>
            </a:r>
            <a:r>
              <a:rPr lang="en-US" b="1" dirty="0" err="1">
                <a:solidFill>
                  <a:schemeClr val="bg1"/>
                </a:solidFill>
              </a:rPr>
              <a:t>Bierowiec</a:t>
            </a:r>
            <a:endParaRPr lang="en-US" b="1" dirty="0">
              <a:solidFill>
                <a:schemeClr val="bg1"/>
              </a:solidFill>
            </a:endParaRP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8</a:t>
            </a:fld>
            <a:endParaRPr lang="en-US" dirty="0"/>
          </a:p>
        </p:txBody>
      </p:sp>
      <p:pic>
        <p:nvPicPr>
          <p:cNvPr id="6" name="Picture 5">
            <a:extLst>
              <a:ext uri="{FF2B5EF4-FFF2-40B4-BE49-F238E27FC236}">
                <a16:creationId xmlns:a16="http://schemas.microsoft.com/office/drawing/2014/main" id="{3DC72CC4-5C36-39B2-BF51-1C8E7A0E0D4B}"/>
              </a:ext>
            </a:extLst>
          </p:cNvPr>
          <p:cNvPicPr>
            <a:picLocks noChangeAspect="1"/>
          </p:cNvPicPr>
          <p:nvPr/>
        </p:nvPicPr>
        <p:blipFill>
          <a:blip r:embed="rId2"/>
          <a:stretch>
            <a:fillRect/>
          </a:stretch>
        </p:blipFill>
        <p:spPr>
          <a:xfrm>
            <a:off x="368300" y="876079"/>
            <a:ext cx="5572903" cy="3162741"/>
          </a:xfrm>
          <a:prstGeom prst="rect">
            <a:avLst/>
          </a:prstGeom>
        </p:spPr>
      </p:pic>
      <p:pic>
        <p:nvPicPr>
          <p:cNvPr id="10" name="Picture 9">
            <a:extLst>
              <a:ext uri="{FF2B5EF4-FFF2-40B4-BE49-F238E27FC236}">
                <a16:creationId xmlns:a16="http://schemas.microsoft.com/office/drawing/2014/main" id="{4982D60B-8261-384A-1216-FA77F41B0B9A}"/>
              </a:ext>
            </a:extLst>
          </p:cNvPr>
          <p:cNvPicPr>
            <a:picLocks noChangeAspect="1"/>
          </p:cNvPicPr>
          <p:nvPr/>
        </p:nvPicPr>
        <p:blipFill>
          <a:blip r:embed="rId3"/>
          <a:stretch>
            <a:fillRect/>
          </a:stretch>
        </p:blipFill>
        <p:spPr>
          <a:xfrm>
            <a:off x="6301976" y="876079"/>
            <a:ext cx="5572903" cy="3153215"/>
          </a:xfrm>
          <a:prstGeom prst="rect">
            <a:avLst/>
          </a:prstGeom>
        </p:spPr>
      </p:pic>
      <p:pic>
        <p:nvPicPr>
          <p:cNvPr id="13" name="Picture 12">
            <a:extLst>
              <a:ext uri="{FF2B5EF4-FFF2-40B4-BE49-F238E27FC236}">
                <a16:creationId xmlns:a16="http://schemas.microsoft.com/office/drawing/2014/main" id="{4C856774-D5D3-B13E-0B14-7F1228838725}"/>
              </a:ext>
            </a:extLst>
          </p:cNvPr>
          <p:cNvPicPr>
            <a:picLocks noChangeAspect="1"/>
          </p:cNvPicPr>
          <p:nvPr/>
        </p:nvPicPr>
        <p:blipFill>
          <a:blip r:embed="rId4"/>
          <a:stretch>
            <a:fillRect/>
          </a:stretch>
        </p:blipFill>
        <p:spPr>
          <a:xfrm>
            <a:off x="6870700" y="4117251"/>
            <a:ext cx="4710510" cy="2681367"/>
          </a:xfrm>
          <a:prstGeom prst="rect">
            <a:avLst/>
          </a:prstGeom>
        </p:spPr>
      </p:pic>
      <p:sp>
        <p:nvSpPr>
          <p:cNvPr id="11" name="Rectangle: Folded Corner 10">
            <a:extLst>
              <a:ext uri="{FF2B5EF4-FFF2-40B4-BE49-F238E27FC236}">
                <a16:creationId xmlns:a16="http://schemas.microsoft.com/office/drawing/2014/main" id="{51375A1D-F3E2-DECC-94A2-AFBF54DEC3E9}"/>
              </a:ext>
            </a:extLst>
          </p:cNvPr>
          <p:cNvSpPr/>
          <p:nvPr/>
        </p:nvSpPr>
        <p:spPr>
          <a:xfrm>
            <a:off x="2063751" y="4372647"/>
            <a:ext cx="3054350" cy="1996403"/>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First attempt</a:t>
            </a:r>
            <a:endParaRPr lang="en-US" dirty="0"/>
          </a:p>
        </p:txBody>
      </p:sp>
    </p:spTree>
    <p:extLst>
      <p:ext uri="{BB962C8B-B14F-4D97-AF65-F5344CB8AC3E}">
        <p14:creationId xmlns:p14="http://schemas.microsoft.com/office/powerpoint/2010/main" val="3437191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75000"/>
            </a:schemeClr>
          </a:solidFill>
          <a:ln>
            <a:noFill/>
          </a:ln>
        </p:spPr>
        <p:txBody>
          <a:bodyPr/>
          <a:lstStyle/>
          <a:p>
            <a:r>
              <a:rPr lang="en-US" b="1" dirty="0">
                <a:solidFill>
                  <a:schemeClr val="bg1"/>
                </a:solidFill>
              </a:rPr>
              <a:t>Review of homework - Use of AI: Jan </a:t>
            </a:r>
            <a:r>
              <a:rPr lang="en-US" b="1" dirty="0" err="1">
                <a:solidFill>
                  <a:schemeClr val="bg1"/>
                </a:solidFill>
              </a:rPr>
              <a:t>Bierowiec</a:t>
            </a:r>
            <a:endParaRPr lang="en-US" b="1" dirty="0">
              <a:solidFill>
                <a:schemeClr val="bg1"/>
              </a:solidFill>
            </a:endParaRP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9</a:t>
            </a:fld>
            <a:endParaRPr lang="en-US" dirty="0"/>
          </a:p>
        </p:txBody>
      </p:sp>
      <p:sp>
        <p:nvSpPr>
          <p:cNvPr id="11" name="Rectangle: Folded Corner 10">
            <a:extLst>
              <a:ext uri="{FF2B5EF4-FFF2-40B4-BE49-F238E27FC236}">
                <a16:creationId xmlns:a16="http://schemas.microsoft.com/office/drawing/2014/main" id="{51375A1D-F3E2-DECC-94A2-AFBF54DEC3E9}"/>
              </a:ext>
            </a:extLst>
          </p:cNvPr>
          <p:cNvSpPr/>
          <p:nvPr/>
        </p:nvSpPr>
        <p:spPr>
          <a:xfrm>
            <a:off x="9898437" y="2076450"/>
            <a:ext cx="2090363" cy="1727200"/>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Third attempt …</a:t>
            </a:r>
            <a:endParaRPr lang="en-US" dirty="0"/>
          </a:p>
        </p:txBody>
      </p:sp>
      <p:pic>
        <p:nvPicPr>
          <p:cNvPr id="5" name="Picture 4">
            <a:extLst>
              <a:ext uri="{FF2B5EF4-FFF2-40B4-BE49-F238E27FC236}">
                <a16:creationId xmlns:a16="http://schemas.microsoft.com/office/drawing/2014/main" id="{24A5FAF3-2809-9F9E-8A33-CC217B7DC299}"/>
              </a:ext>
            </a:extLst>
          </p:cNvPr>
          <p:cNvPicPr>
            <a:picLocks noChangeAspect="1"/>
          </p:cNvPicPr>
          <p:nvPr/>
        </p:nvPicPr>
        <p:blipFill>
          <a:blip r:embed="rId2"/>
          <a:stretch>
            <a:fillRect/>
          </a:stretch>
        </p:blipFill>
        <p:spPr>
          <a:xfrm>
            <a:off x="563188" y="1014195"/>
            <a:ext cx="8885612" cy="5160916"/>
          </a:xfrm>
          <a:prstGeom prst="rect">
            <a:avLst/>
          </a:prstGeom>
        </p:spPr>
      </p:pic>
    </p:spTree>
    <p:extLst>
      <p:ext uri="{BB962C8B-B14F-4D97-AF65-F5344CB8AC3E}">
        <p14:creationId xmlns:p14="http://schemas.microsoft.com/office/powerpoint/2010/main" val="1173086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45158</TotalTime>
  <Words>4217</Words>
  <Application>Microsoft Office PowerPoint</Application>
  <PresentationFormat>Widescreen</PresentationFormat>
  <Paragraphs>644</Paragraphs>
  <Slides>63</Slides>
  <Notes>15</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Algerian</vt:lpstr>
      <vt:lpstr>Arial</vt:lpstr>
      <vt:lpstr>Calibri</vt:lpstr>
      <vt:lpstr>Calibri Light</vt:lpstr>
      <vt:lpstr>Courier</vt:lpstr>
      <vt:lpstr>Helvetica</vt:lpstr>
      <vt:lpstr>Wingdings</vt:lpstr>
      <vt:lpstr>Office Theme</vt:lpstr>
      <vt:lpstr>PowerPoint Presentation</vt:lpstr>
      <vt:lpstr>Outline for today’s class</vt:lpstr>
      <vt:lpstr>Administrative items</vt:lpstr>
      <vt:lpstr>Terminology</vt:lpstr>
      <vt:lpstr>Review of homework</vt:lpstr>
      <vt:lpstr>Review of homework - Use of AI: Vanessa</vt:lpstr>
      <vt:lpstr>Review of homework - Use of AI: Vanessa</vt:lpstr>
      <vt:lpstr>Review of homework - Use of AI: Jan Bierowiec</vt:lpstr>
      <vt:lpstr>Review of homework - Use of AI: Jan Bierowiec</vt:lpstr>
      <vt:lpstr>Review of homework - Storyboards: Prarthana</vt:lpstr>
      <vt:lpstr>Review of homework - Storyboards: Prarthana</vt:lpstr>
      <vt:lpstr>Review of homework - Storyboards: Danny</vt:lpstr>
      <vt:lpstr>PowerPoint Presentation</vt:lpstr>
      <vt:lpstr>Any questions from the reading?</vt:lpstr>
      <vt:lpstr>Introduction to class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 Unified Modelling Language</vt:lpstr>
      <vt:lpstr>What is UML?</vt:lpstr>
      <vt:lpstr>PowerPoint Presentation</vt:lpstr>
      <vt:lpstr>UML Models, Views, Diagrams</vt:lpstr>
      <vt:lpstr>Models, Views, Diagrams</vt:lpstr>
      <vt:lpstr>Activity diagram</vt:lpstr>
      <vt:lpstr>Sequence diagram: Show the main components of a design and how a request communicates (flows) among them to derive an answer.</vt:lpstr>
      <vt:lpstr>Component diagram: Show the main components of a design their connectivity.</vt:lpstr>
      <vt:lpstr>PowerPoint Presentation</vt:lpstr>
      <vt:lpstr>Use Case Scenario: Example</vt:lpstr>
      <vt:lpstr>Use Case Diagrams</vt:lpstr>
      <vt:lpstr>The &lt;&lt;extends&gt;&gt; Relationship</vt:lpstr>
      <vt:lpstr>The &lt;&lt;includes&gt;&gt; Relationship</vt:lpstr>
      <vt:lpstr>Use Cases are useful to…</vt:lpstr>
      <vt:lpstr>Use case scenario:</vt:lpstr>
      <vt:lpstr>Use case scenario and use case diagram:</vt:lpstr>
      <vt:lpstr>Use Case Diagram (high-level)</vt:lpstr>
      <vt:lpstr>Example from our project – Player or game creator uses the library</vt:lpstr>
      <vt:lpstr>UML – Unified Modelling Language</vt:lpstr>
      <vt:lpstr>Class exercise</vt:lpstr>
      <vt:lpstr>Process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Project time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CISC-6100: Software Engineering</dc:title>
  <dc:creator>Bill</dc:creator>
  <cp:lastModifiedBy>Bill Lord</cp:lastModifiedBy>
  <cp:revision>254</cp:revision>
  <cp:lastPrinted>2019-09-04T13:51:33Z</cp:lastPrinted>
  <dcterms:created xsi:type="dcterms:W3CDTF">2019-08-29T14:53:23Z</dcterms:created>
  <dcterms:modified xsi:type="dcterms:W3CDTF">2024-09-09T21:18:46Z</dcterms:modified>
</cp:coreProperties>
</file>